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4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  <p:sldMasterId id="2147484383" r:id="rId2"/>
    <p:sldMasterId id="2147484295" r:id="rId3"/>
    <p:sldMasterId id="2147484307" r:id="rId4"/>
    <p:sldMasterId id="2147484315" r:id="rId5"/>
    <p:sldMasterId id="2147484323" r:id="rId6"/>
    <p:sldMasterId id="2147484331" r:id="rId7"/>
    <p:sldMasterId id="2147484339" r:id="rId8"/>
    <p:sldMasterId id="2147484347" r:id="rId9"/>
    <p:sldMasterId id="2147484391" r:id="rId10"/>
    <p:sldMasterId id="2147484399" r:id="rId11"/>
    <p:sldMasterId id="2147484407" r:id="rId12"/>
    <p:sldMasterId id="2147484415" r:id="rId13"/>
    <p:sldMasterId id="2147484423" r:id="rId14"/>
    <p:sldMasterId id="2147484431" r:id="rId15"/>
    <p:sldMasterId id="2147484439" r:id="rId16"/>
    <p:sldMasterId id="2147484447" r:id="rId17"/>
  </p:sldMasterIdLst>
  <p:notesMasterIdLst>
    <p:notesMasterId r:id="rId28"/>
  </p:notesMasterIdLst>
  <p:handoutMasterIdLst>
    <p:handoutMasterId r:id="rId29"/>
  </p:handoutMasterIdLst>
  <p:sldIdLst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020"/>
    <a:srgbClr val="00CC00"/>
    <a:srgbClr val="C89600"/>
    <a:srgbClr val="C81E1E"/>
    <a:srgbClr val="FF9900"/>
    <a:srgbClr val="6600FF"/>
    <a:srgbClr val="000066"/>
    <a:srgbClr val="FFFF00"/>
    <a:srgbClr val="2E50DE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755" autoAdjust="0"/>
    <p:restoredTop sz="94654" autoAdjust="0"/>
  </p:normalViewPr>
  <p:slideViewPr>
    <p:cSldViewPr>
      <p:cViewPr varScale="1">
        <p:scale>
          <a:sx n="100" d="100"/>
          <a:sy n="100" d="100"/>
        </p:scale>
        <p:origin x="22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848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48B69-A323-4DEB-A1F0-62983C4A2B46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6B74A-B247-4390-B555-26672262B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5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56B4-86D6-4E7B-858C-832C61B9ECF0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E1262-76A4-4F3F-AAAE-2A65F10D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7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9"/>
          <p:cNvSpPr>
            <a:spLocks noGrp="1"/>
          </p:cNvSpPr>
          <p:nvPr>
            <p:ph idx="1" hasCustomPrompt="1"/>
          </p:nvPr>
        </p:nvSpPr>
        <p:spPr>
          <a:xfrm>
            <a:off x="228600" y="2514600"/>
            <a:ext cx="5486400" cy="2971800"/>
          </a:xfr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altLang="ko-KR" dirty="0"/>
              <a:t>Click to edit text</a:t>
            </a:r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5486400" cy="1371600"/>
          </a:xfrm>
          <a:solidFill>
            <a:srgbClr val="E0A020"/>
          </a:solidFill>
          <a:ln>
            <a:noFill/>
          </a:ln>
          <a:effectLst>
            <a:glow rad="101600">
              <a:srgbClr val="E0A02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en-US" sz="4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marL="0" lvl="0" algn="ctr" defTabSz="914400" rtl="0" eaLnBrk="1" latinLnBrk="0" hangingPunct="1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3699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13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71031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653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7629507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0991098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645011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8692643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50116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08425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9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0746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832995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2109214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1243015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1927972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04777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882114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231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6333636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5460210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718252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816476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00364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076915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868020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78383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5538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63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135372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44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s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2286000"/>
          </a:xfrm>
        </p:spPr>
        <p:txBody>
          <a:bodyPr anchor="ctr">
            <a:noAutofit/>
          </a:bodyPr>
          <a:lstStyle>
            <a:lvl1pPr>
              <a:defRPr sz="8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anose="02030600000101010101" pitchFamily="18" charset="-127"/>
                <a:ea typeface="HY강M" panose="02030600000101010101" pitchFamily="18" charset="-127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44818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427932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499982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2059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76967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05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724899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06977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814067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542144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3171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28600" y="228600"/>
            <a:ext cx="8686800" cy="6400800"/>
          </a:xfrm>
        </p:spPr>
        <p:txBody>
          <a:bodyPr anchor="ctr"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70874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37038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01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56835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197213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07122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541700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9051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2836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10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21328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28600" y="228600"/>
            <a:ext cx="8686800" cy="6400800"/>
          </a:xfrm>
        </p:spPr>
        <p:txBody>
          <a:bodyPr anchor="ctr"/>
          <a:lstStyle>
            <a:lvl1pPr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360532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39433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938376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66863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10875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0339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814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4251048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380468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94000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25618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pattFill prst="dotDmnd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06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05979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64265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8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7886384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99011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837891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0322421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056688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74409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5694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7093796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287334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073386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229664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06332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22487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112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866259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531234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6748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502920"/>
            <a:ext cx="9144000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예수님 때문에 행복합니다</a:t>
            </a: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벨라체M" pitchFamily="18" charset="-127"/>
              <a:ea typeface="양재벨라체M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We are happy because of Jesus Christ!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벨라체M" pitchFamily="18" charset="-127"/>
              <a:ea typeface="양재벨라체M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2633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90893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19972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14097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280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8416794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2762842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5732958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7431239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897715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559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913056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73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4210333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373870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255014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2716472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586915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435010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448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7407549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38658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168042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372962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82268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93225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83194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091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694328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2149668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837253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8741499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513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9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381" r:id="rId2"/>
    <p:sldLayoutId id="2147484291" r:id="rId3"/>
    <p:sldLayoutId id="2147484304" r:id="rId4"/>
    <p:sldLayoutId id="2147484294" r:id="rId5"/>
    <p:sldLayoutId id="2147484355" r:id="rId6"/>
    <p:sldLayoutId id="2147484382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42453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9371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14300">
              <a:schemeClr val="accent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02196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14300">
              <a:schemeClr val="accent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44484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14300">
              <a:schemeClr val="accent3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4703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14300">
              <a:schemeClr val="accent4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42664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90955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114300">
              <a:schemeClr val="accent5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42664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9019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114300">
              <a:schemeClr val="accent6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9322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63321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0231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8" r:id="rId2"/>
    <p:sldLayoutId id="2147484303" r:id="rId3"/>
    <p:sldLayoutId id="2147484306" r:id="rId4"/>
    <p:sldLayoutId id="2147484297" r:id="rId5"/>
    <p:sldLayoutId id="2147484299" r:id="rId6"/>
    <p:sldLayoutId id="214748430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14300">
              <a:schemeClr val="accent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3118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14300">
              <a:schemeClr val="accent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22584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14300">
              <a:schemeClr val="accent3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3912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14300">
              <a:schemeClr val="accent4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4890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114300">
              <a:schemeClr val="accent5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7250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114300">
              <a:schemeClr val="accent6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59643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hrisser/8001685041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hrisser/8001685041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hrisser/8001685041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hrisser/8001685041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hrisser/8001685041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hrisser/8001685041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hrisser/8001685041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hrisser/8001685041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hrisser/8001685041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hrisser/8001685041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4D50-86E3-4B46-844A-FFC7C7D5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C654A-3692-4EAE-B9FF-B91406AC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 feel your presence</a:t>
            </a:r>
          </a:p>
        </p:txBody>
      </p:sp>
    </p:spTree>
    <p:extLst>
      <p:ext uri="{BB962C8B-B14F-4D97-AF65-F5344CB8AC3E}">
        <p14:creationId xmlns:p14="http://schemas.microsoft.com/office/powerpoint/2010/main" val="112573138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4D50-86E3-4B46-844A-FFC7C7D5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C654A-3692-4EAE-B9FF-B91406AC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 feel your presence</a:t>
            </a:r>
          </a:p>
        </p:txBody>
      </p:sp>
    </p:spTree>
    <p:extLst>
      <p:ext uri="{BB962C8B-B14F-4D97-AF65-F5344CB8AC3E}">
        <p14:creationId xmlns:p14="http://schemas.microsoft.com/office/powerpoint/2010/main" val="23732509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4D50-86E3-4B46-844A-FFC7C7D5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C654A-3692-4EAE-B9FF-B91406AC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내 모든것 나의 생명까지 </a:t>
            </a:r>
          </a:p>
          <a:p>
            <a:r>
              <a:rPr lang="ko-KR" altLang="en-US" dirty="0"/>
              <a:t>다 주님 앞에 드립니다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 feel your presence</a:t>
            </a:r>
          </a:p>
        </p:txBody>
      </p:sp>
    </p:spTree>
    <p:extLst>
      <p:ext uri="{BB962C8B-B14F-4D97-AF65-F5344CB8AC3E}">
        <p14:creationId xmlns:p14="http://schemas.microsoft.com/office/powerpoint/2010/main" val="46691461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4D50-86E3-4B46-844A-FFC7C7D5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C654A-3692-4EAE-B9FF-B91406AC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주 임재 안에서 이제 내 영혼 자유해 </a:t>
            </a:r>
          </a:p>
          <a:p>
            <a:r>
              <a:rPr lang="ko-KR" altLang="en-US" dirty="0"/>
              <a:t>내가 주의 거룩한 이름을 높이며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 feel your presence</a:t>
            </a:r>
          </a:p>
        </p:txBody>
      </p:sp>
    </p:spTree>
    <p:extLst>
      <p:ext uri="{BB962C8B-B14F-4D97-AF65-F5344CB8AC3E}">
        <p14:creationId xmlns:p14="http://schemas.microsoft.com/office/powerpoint/2010/main" val="16522069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4D50-86E3-4B46-844A-FFC7C7D5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C654A-3692-4EAE-B9FF-B91406AC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예배하리 어린양 찬양하리</a:t>
            </a:r>
          </a:p>
          <a:p>
            <a:r>
              <a:rPr lang="ko-KR" altLang="en-US" dirty="0"/>
              <a:t>내 평생 그하나로 충분해요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 feel your presence</a:t>
            </a:r>
          </a:p>
        </p:txBody>
      </p:sp>
    </p:spTree>
    <p:extLst>
      <p:ext uri="{BB962C8B-B14F-4D97-AF65-F5344CB8AC3E}">
        <p14:creationId xmlns:p14="http://schemas.microsoft.com/office/powerpoint/2010/main" val="405909827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4D50-86E3-4B46-844A-FFC7C7D5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C654A-3692-4EAE-B9FF-B91406AC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어린양 찬양하리 </a:t>
            </a:r>
          </a:p>
          <a:p>
            <a:r>
              <a:rPr lang="ko-KR" altLang="en-US" dirty="0"/>
              <a:t>내가 주의 임재 안에서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 feel your presence</a:t>
            </a:r>
          </a:p>
        </p:txBody>
      </p:sp>
    </p:spTree>
    <p:extLst>
      <p:ext uri="{BB962C8B-B14F-4D97-AF65-F5344CB8AC3E}">
        <p14:creationId xmlns:p14="http://schemas.microsoft.com/office/powerpoint/2010/main" val="40114710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4D50-86E3-4B46-844A-FFC7C7D5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C654A-3692-4EAE-B9FF-B91406AC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that I am, Even love of my life </a:t>
            </a:r>
          </a:p>
          <a:p>
            <a:r>
              <a:rPr lang="en-US" dirty="0"/>
              <a:t>I come before you, Lift up my soul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 feel your presence</a:t>
            </a:r>
          </a:p>
        </p:txBody>
      </p:sp>
    </p:spTree>
    <p:extLst>
      <p:ext uri="{BB962C8B-B14F-4D97-AF65-F5344CB8AC3E}">
        <p14:creationId xmlns:p14="http://schemas.microsoft.com/office/powerpoint/2010/main" val="381186114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4D50-86E3-4B46-844A-FFC7C7D5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C654A-3692-4EAE-B9FF-B91406AC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feel your presence </a:t>
            </a:r>
          </a:p>
          <a:p>
            <a:r>
              <a:rPr lang="en-US" dirty="0"/>
              <a:t>When I bow down 'n kneel before you</a:t>
            </a:r>
          </a:p>
          <a:p>
            <a:r>
              <a:rPr lang="en-US" dirty="0"/>
              <a:t>When I lift your name on high and I worship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 feel your presence</a:t>
            </a:r>
          </a:p>
        </p:txBody>
      </p:sp>
    </p:spTree>
    <p:extLst>
      <p:ext uri="{BB962C8B-B14F-4D97-AF65-F5344CB8AC3E}">
        <p14:creationId xmlns:p14="http://schemas.microsoft.com/office/powerpoint/2010/main" val="98972603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4D50-86E3-4B46-844A-FFC7C7D5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C654A-3692-4EAE-B9FF-B91406AC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touch my soul</a:t>
            </a:r>
          </a:p>
          <a:p>
            <a:r>
              <a:rPr lang="en-US" dirty="0"/>
              <a:t>O Lamb of God, I give you glory </a:t>
            </a:r>
          </a:p>
          <a:p>
            <a:r>
              <a:rPr lang="en-US" dirty="0"/>
              <a:t>The precious name is all I ever need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 feel your presence</a:t>
            </a:r>
          </a:p>
        </p:txBody>
      </p:sp>
    </p:spTree>
    <p:extLst>
      <p:ext uri="{BB962C8B-B14F-4D97-AF65-F5344CB8AC3E}">
        <p14:creationId xmlns:p14="http://schemas.microsoft.com/office/powerpoint/2010/main" val="236469012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4D50-86E3-4B46-844A-FFC7C7D5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C654A-3692-4EAE-B9FF-B91406AC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 Lamb of God, I give you glory </a:t>
            </a:r>
          </a:p>
          <a:p>
            <a:r>
              <a:rPr lang="en-US" dirty="0"/>
              <a:t>The precious name of all in all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 feel your presence</a:t>
            </a:r>
          </a:p>
        </p:txBody>
      </p:sp>
    </p:spTree>
    <p:extLst>
      <p:ext uri="{BB962C8B-B14F-4D97-AF65-F5344CB8AC3E}">
        <p14:creationId xmlns:p14="http://schemas.microsoft.com/office/powerpoint/2010/main" val="29297641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hurch Form 04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hurch Form 04 Dark Blank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hurch Form 04 Dark Grey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hurch Form 04 Dark Cya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Church Form 04 Dark Orang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Church Form 04 Dark Gree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Church Form 04 Dark Purpl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Church Form 04 Dark Blu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Church Form 04 Dark Red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rch Form 04 Blank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urch Form 04 Grey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urch Form 04 Cya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urch Form 04 Orang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urch Form 04 Gree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hurch Form 04 Purpl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hurch Form 04 Blu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hurch Form 04 Red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</TotalTime>
  <Words>152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10</vt:i4>
      </vt:variant>
    </vt:vector>
  </HeadingPairs>
  <TitlesOfParts>
    <vt:vector size="32" baseType="lpstr">
      <vt:lpstr>HY강M</vt:lpstr>
      <vt:lpstr>양재벨라체M</vt:lpstr>
      <vt:lpstr>Arial</vt:lpstr>
      <vt:lpstr>Calibri</vt:lpstr>
      <vt:lpstr>Calibri Light</vt:lpstr>
      <vt:lpstr>Church Form 04</vt:lpstr>
      <vt:lpstr>Church Form 04 Blank</vt:lpstr>
      <vt:lpstr>Church Form 04 Grey</vt:lpstr>
      <vt:lpstr>Church Form 04 Cyan</vt:lpstr>
      <vt:lpstr>Church Form 04 Orange</vt:lpstr>
      <vt:lpstr>Church Form 04 Green</vt:lpstr>
      <vt:lpstr>Church Form 04 Purple</vt:lpstr>
      <vt:lpstr>Church Form 04 Blue</vt:lpstr>
      <vt:lpstr>Church Form 04 Red</vt:lpstr>
      <vt:lpstr>Church Form 04 Dark Blank</vt:lpstr>
      <vt:lpstr>Church Form 04 Dark Grey</vt:lpstr>
      <vt:lpstr>Church Form 04 Dark Cyan</vt:lpstr>
      <vt:lpstr>Church Form 04 Dark Orange</vt:lpstr>
      <vt:lpstr>Church Form 04 Dark Green</vt:lpstr>
      <vt:lpstr>Church Form 04 Dark Purple</vt:lpstr>
      <vt:lpstr>Church Form 04 Dark Blue</vt:lpstr>
      <vt:lpstr>Church Form 04 Dark 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새하늘교회 예배</dc:title>
  <dc:creator>new vision;IHS;임성균목사</dc:creator>
  <dc:description>Form 03-3</dc:description>
  <cp:lastModifiedBy>HaSol Im</cp:lastModifiedBy>
  <cp:revision>215</cp:revision>
  <dcterms:created xsi:type="dcterms:W3CDTF">2011-12-04T14:58:54Z</dcterms:created>
  <dcterms:modified xsi:type="dcterms:W3CDTF">2020-12-25T14:39:14Z</dcterms:modified>
</cp:coreProperties>
</file>