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4"/>
  </p:notesMasterIdLst>
  <p:handoutMasterIdLst>
    <p:handoutMasterId r:id="rId35"/>
  </p:handoutMasterIdLst>
  <p:sldIdLst>
    <p:sldId id="267" r:id="rId18"/>
    <p:sldId id="275" r:id="rId19"/>
    <p:sldId id="276" r:id="rId20"/>
    <p:sldId id="277" r:id="rId21"/>
    <p:sldId id="260" r:id="rId22"/>
    <p:sldId id="261" r:id="rId23"/>
    <p:sldId id="262" r:id="rId24"/>
    <p:sldId id="279" r:id="rId25"/>
    <p:sldId id="280" r:id="rId26"/>
    <p:sldId id="265" r:id="rId27"/>
    <p:sldId id="266" r:id="rId28"/>
    <p:sldId id="278" r:id="rId29"/>
    <p:sldId id="269" r:id="rId30"/>
    <p:sldId id="270" r:id="rId31"/>
    <p:sldId id="281" r:id="rId32"/>
    <p:sldId id="27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851" autoAdjust="0"/>
    <p:restoredTop sz="94654" autoAdjust="0"/>
  </p:normalViewPr>
  <p:slideViewPr>
    <p:cSldViewPr>
      <p:cViewPr varScale="1">
        <p:scale>
          <a:sx n="100" d="100"/>
          <a:sy n="100" d="100"/>
        </p:scale>
        <p:origin x="95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tableStyles" Target="tableStyles.xml"/><Relationship Id="rId21" Type="http://schemas.openxmlformats.org/officeDocument/2006/relationships/slide" Target="slides/slide4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12/25/2020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12/25/2020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bstract-red-stars-313355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bstract-red-stars-313355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bstract-red-stars-313355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bstract-red-stars-313355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bstract-red-stars-313355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bstract-red-stars-313355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bstract-red-stars-313355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bstract-red-stars-313355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bstract-red-stars-313355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bstract-red-stars-313355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bstract-red-stars-313355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bstract-red-stars-313355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bstract-red-stars-313355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bstract-red-stars-313355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bstract-red-stars-313355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bstract-red-stars-313355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863847302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이 세상에 주께서</a:t>
            </a:r>
            <a:r>
              <a:rPr lang="en-US" altLang="ko-KR" dirty="0"/>
              <a:t> </a:t>
            </a:r>
            <a:r>
              <a:rPr lang="ko-KR" altLang="en-US" dirty="0"/>
              <a:t>탄생할때에</a:t>
            </a:r>
            <a:endParaRPr lang="en-US" altLang="ko-KR" dirty="0"/>
          </a:p>
          <a:p>
            <a:r>
              <a:rPr lang="ko-KR" altLang="en-US" dirty="0"/>
              <a:t>참 신과 참 사람이 되시려고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288840225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저 동정녀 몸에서</a:t>
            </a:r>
            <a:br>
              <a:rPr lang="en-US" altLang="ko-KR" dirty="0"/>
            </a:br>
            <a:r>
              <a:rPr lang="ko-KR" altLang="en-US" dirty="0"/>
              <a:t>나시었으니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35700006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엎드려 절하세</a:t>
            </a:r>
            <a:r>
              <a:rPr lang="en-US" altLang="ko-KR" dirty="0"/>
              <a:t> </a:t>
            </a:r>
            <a:r>
              <a:rPr lang="ko-KR" altLang="en-US" dirty="0"/>
              <a:t>엎드려 절하세</a:t>
            </a:r>
            <a:br>
              <a:rPr lang="en-US" altLang="ko-KR" dirty="0"/>
            </a:br>
            <a:r>
              <a:rPr lang="ko-KR" altLang="en-US" dirty="0"/>
              <a:t>엎드려 절하세</a:t>
            </a:r>
            <a:r>
              <a:rPr lang="en-US" altLang="ko-KR" dirty="0"/>
              <a:t> </a:t>
            </a:r>
            <a:r>
              <a:rPr lang="ko-KR" altLang="en-US" dirty="0"/>
              <a:t>구주 나셨네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168801347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For God of true God,</a:t>
            </a:r>
            <a:br>
              <a:rPr lang="en-US" altLang="ko-KR" dirty="0"/>
            </a:br>
            <a:r>
              <a:rPr lang="en-US" altLang="ko-KR" dirty="0"/>
              <a:t>this world's divine Redeemer,</a:t>
            </a:r>
          </a:p>
          <a:p>
            <a:r>
              <a:rPr lang="en-US" altLang="ko-KR" dirty="0"/>
              <a:t>In grace condescending to be truly man,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234137275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/>
              <a:t>Despis'd</a:t>
            </a:r>
            <a:r>
              <a:rPr lang="en-US" altLang="ko-KR" dirty="0"/>
              <a:t> not the womb of virgin,</a:t>
            </a:r>
            <a:br>
              <a:rPr lang="en-US" altLang="ko-KR" dirty="0"/>
            </a:br>
            <a:r>
              <a:rPr lang="en-US" altLang="ko-KR" dirty="0"/>
              <a:t>sweet and lowly</a:t>
            </a:r>
            <a:endParaRPr lang="ko-KR" alt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661697852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O come, let us adore Him</a:t>
            </a:r>
            <a:br>
              <a:rPr lang="en-US" altLang="ko-KR" dirty="0"/>
            </a:br>
            <a:r>
              <a:rPr lang="en-US" altLang="ko-KR" dirty="0"/>
              <a:t>O come, let us adore Him</a:t>
            </a:r>
          </a:p>
          <a:p>
            <a:r>
              <a:rPr lang="en-US" altLang="ko-KR" dirty="0"/>
              <a:t>O come, let us adore Him, Christ the LORD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1914980034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206932897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참 반가운 성도여</a:t>
            </a:r>
            <a:r>
              <a:rPr lang="en-US" altLang="ko-KR" dirty="0"/>
              <a:t> </a:t>
            </a:r>
            <a:r>
              <a:rPr lang="ko-KR" altLang="en-US" dirty="0"/>
              <a:t>다 이리와서</a:t>
            </a:r>
            <a:br>
              <a:rPr lang="en-US" altLang="ko-KR" dirty="0"/>
            </a:br>
            <a:r>
              <a:rPr lang="ko-KR" altLang="en-US" dirty="0"/>
              <a:t>베들레헴 성안에</a:t>
            </a:r>
            <a:r>
              <a:rPr lang="en-US" altLang="ko-KR" dirty="0"/>
              <a:t> </a:t>
            </a:r>
            <a:r>
              <a:rPr lang="ko-KR" altLang="en-US" dirty="0"/>
              <a:t>가봅시다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12129946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저 구유에 누이신</a:t>
            </a:r>
            <a:br>
              <a:rPr lang="en-US" altLang="ko-KR" dirty="0"/>
            </a:br>
            <a:r>
              <a:rPr lang="ko-KR" altLang="en-US" dirty="0"/>
              <a:t>아기를 보고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305245597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엎드려 절하세</a:t>
            </a:r>
            <a:r>
              <a:rPr lang="en-US" altLang="ko-KR" dirty="0"/>
              <a:t> </a:t>
            </a:r>
            <a:r>
              <a:rPr lang="ko-KR" altLang="en-US" dirty="0"/>
              <a:t>엎드려 절하세</a:t>
            </a:r>
            <a:br>
              <a:rPr lang="en-US" altLang="ko-KR" dirty="0"/>
            </a:br>
            <a:r>
              <a:rPr lang="ko-KR" altLang="en-US" dirty="0"/>
              <a:t>엎드려 절하세</a:t>
            </a:r>
            <a:r>
              <a:rPr lang="en-US" altLang="ko-KR" dirty="0"/>
              <a:t> </a:t>
            </a:r>
            <a:r>
              <a:rPr lang="ko-KR" altLang="en-US" dirty="0"/>
              <a:t>구주 나셨네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258482326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O come all ye, faithful</a:t>
            </a:r>
            <a:br>
              <a:rPr lang="en-US" altLang="ko-KR" dirty="0"/>
            </a:br>
            <a:r>
              <a:rPr lang="en-US" altLang="ko-KR" dirty="0"/>
              <a:t>joyful and triumphant</a:t>
            </a:r>
            <a:br>
              <a:rPr lang="en-US" altLang="ko-KR" dirty="0"/>
            </a:br>
            <a:r>
              <a:rPr lang="en-US" altLang="ko-KR" dirty="0"/>
              <a:t>O come ye O come ye to Bethlehem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Come and behold Him</a:t>
            </a:r>
            <a:br>
              <a:rPr lang="en-US" altLang="ko-KR" dirty="0"/>
            </a:br>
            <a:r>
              <a:rPr lang="en-US" altLang="ko-KR" dirty="0"/>
              <a:t>born the king of angels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339044039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O come, let us adore Him</a:t>
            </a:r>
            <a:br>
              <a:rPr lang="en-US" altLang="ko-KR" dirty="0"/>
            </a:br>
            <a:r>
              <a:rPr lang="en-US" altLang="ko-KR" dirty="0"/>
              <a:t>O come, let us adore Him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345688931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O come, let us adore Him</a:t>
            </a:r>
            <a:br>
              <a:rPr lang="en-US" altLang="ko-KR" dirty="0"/>
            </a:br>
            <a:r>
              <a:rPr lang="en-US" altLang="ko-KR" dirty="0"/>
              <a:t>O come, let us adore Him</a:t>
            </a:r>
          </a:p>
          <a:p>
            <a:r>
              <a:rPr lang="en-US" altLang="ko-KR" dirty="0"/>
              <a:t>O come, let us adore Him, Christ the LORD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10928783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84D50-86E3-4B46-844A-FFC7C7D5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654A-3692-4EAE-B9FF-B91406AC4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26658603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1363</TotalTime>
  <Words>254</Words>
  <Application>Microsoft Office PowerPoint</Application>
  <PresentationFormat>On-screen Show (4:3)</PresentationFormat>
  <Paragraphs>33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16</vt:i4>
      </vt:variant>
    </vt:vector>
  </HeadingPairs>
  <TitlesOfParts>
    <vt:vector size="38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215</cp:revision>
  <dcterms:created xsi:type="dcterms:W3CDTF">2011-12-04T14:58:54Z</dcterms:created>
  <dcterms:modified xsi:type="dcterms:W3CDTF">2020-12-25T14:33:03Z</dcterms:modified>
</cp:coreProperties>
</file>