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1"/>
  </p:notesMasterIdLst>
  <p:handoutMasterIdLst>
    <p:handoutMasterId r:id="rId32"/>
  </p:handoutMasterIdLst>
  <p:sldIdLst>
    <p:sldId id="260" r:id="rId18"/>
    <p:sldId id="261" r:id="rId19"/>
    <p:sldId id="262" r:id="rId20"/>
    <p:sldId id="263" r:id="rId21"/>
    <p:sldId id="264" r:id="rId22"/>
    <p:sldId id="267" r:id="rId23"/>
    <p:sldId id="265" r:id="rId24"/>
    <p:sldId id="268" r:id="rId25"/>
    <p:sldId id="269" r:id="rId26"/>
    <p:sldId id="270" r:id="rId27"/>
    <p:sldId id="271" r:id="rId28"/>
    <p:sldId id="266" r:id="rId29"/>
    <p:sldId id="27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5" autoAdjust="0"/>
    <p:restoredTop sz="94654" autoAdjust="0"/>
  </p:normalViewPr>
  <p:slideViewPr>
    <p:cSldViewPr>
      <p:cViewPr varScale="1">
        <p:scale>
          <a:sx n="100" d="100"/>
          <a:sy n="100" d="100"/>
        </p:scale>
        <p:origin x="14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12/25/2020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12/25/2020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67.xml"/><Relationship Id="rId9" Type="http://schemas.openxmlformats.org/officeDocument/2006/relationships/image" Target="../media/image1.jp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74.xml"/><Relationship Id="rId9" Type="http://schemas.openxmlformats.org/officeDocument/2006/relationships/image" Target="../media/image1.jp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81.xml"/><Relationship Id="rId9" Type="http://schemas.openxmlformats.org/officeDocument/2006/relationships/image" Target="../media/image1.jp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88.xml"/><Relationship Id="rId9" Type="http://schemas.openxmlformats.org/officeDocument/2006/relationships/image" Target="../media/image1.jp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95.xml"/><Relationship Id="rId9" Type="http://schemas.openxmlformats.org/officeDocument/2006/relationships/image" Target="../media/image1.jpg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102.xml"/><Relationship Id="rId9" Type="http://schemas.openxmlformats.org/officeDocument/2006/relationships/image" Target="../media/image1.jpg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109.xml"/><Relationship Id="rId9" Type="http://schemas.openxmlformats.org/officeDocument/2006/relationships/image" Target="../media/image1.jpg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116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1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1.jp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39.xml"/><Relationship Id="rId9" Type="http://schemas.openxmlformats.org/officeDocument/2006/relationships/image" Target="../media/image1.jp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46.xml"/><Relationship Id="rId9" Type="http://schemas.openxmlformats.org/officeDocument/2006/relationships/image" Target="../media/image1.jp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53.xml"/><Relationship Id="rId9" Type="http://schemas.openxmlformats.org/officeDocument/2006/relationships/image" Target="../media/image1.jp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10" Type="http://schemas.openxmlformats.org/officeDocument/2006/relationships/hyperlink" Target="http://ourgreentable.blogspot.com/2011_12_01_archive.html" TargetMode="External"/><Relationship Id="rId4" Type="http://schemas.openxmlformats.org/officeDocument/2006/relationships/slideLayout" Target="../slideLayouts/slideLayout60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alphaModFix amt="50000"/>
            <a:lum/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경배하라 천사의 기쁜 소리</a:t>
            </a:r>
            <a:endParaRPr lang="en-US" altLang="ko-KR" dirty="0"/>
          </a:p>
          <a:p>
            <a:r>
              <a:rPr lang="ko-KR" altLang="en-US" dirty="0"/>
              <a:t>오 거룩한 밤 주님 탄생 하신밤</a:t>
            </a:r>
            <a:endParaRPr lang="en-US" altLang="ko-KR" dirty="0"/>
          </a:p>
          <a:p>
            <a:r>
              <a:rPr lang="ko-KR" altLang="en-US" dirty="0"/>
              <a:t>그 밤 주 예수 나신 밤일세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243733589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경배하라 천사의 기쁜 소리</a:t>
            </a:r>
            <a:endParaRPr lang="en-US" altLang="ko-KR" dirty="0"/>
          </a:p>
          <a:p>
            <a:r>
              <a:rPr lang="ko-KR" altLang="en-US" dirty="0"/>
              <a:t>오 거룩한 밤 주님 탄생 하신밤</a:t>
            </a:r>
          </a:p>
          <a:p>
            <a:r>
              <a:rPr lang="ko-KR" altLang="en-US" dirty="0"/>
              <a:t>그 밤 주 예수 나신 밤일세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338941283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힘과 영광 돌릴지어다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173070936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316327000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Oh, Holy Night The stars are brightly shining</a:t>
            </a:r>
          </a:p>
          <a:p>
            <a:r>
              <a:rPr lang="en-US" dirty="0"/>
              <a:t>It is the night of the dear Savior's birth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104267935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lay the world in sin, And error pining</a:t>
            </a:r>
          </a:p>
          <a:p>
            <a:r>
              <a:rPr lang="en-US" dirty="0" err="1"/>
              <a:t>'Til</a:t>
            </a:r>
            <a:r>
              <a:rPr lang="en-US" dirty="0"/>
              <a:t> He appeared, And the soul felt It's worth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183746866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thrill of hope, The weary world rejoices</a:t>
            </a:r>
          </a:p>
          <a:p>
            <a:r>
              <a:rPr lang="en-US" dirty="0"/>
              <a:t>For yonder breaks a new, And glorious morn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375108182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Fall on your knees,</a:t>
            </a:r>
          </a:p>
          <a:p>
            <a:r>
              <a:rPr lang="en-US" dirty="0"/>
              <a:t>Oh, hear the angel voices</a:t>
            </a:r>
          </a:p>
          <a:p>
            <a:r>
              <a:rPr lang="en-US" dirty="0"/>
              <a:t>Oh, night divine,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368407383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Oh, night When Christ was born</a:t>
            </a:r>
          </a:p>
          <a:p>
            <a:r>
              <a:rPr lang="en-US" dirty="0"/>
              <a:t>Oh, night divine,</a:t>
            </a:r>
          </a:p>
          <a:p>
            <a:r>
              <a:rPr lang="en-US" dirty="0"/>
              <a:t>Oh night Oh, Night Divine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42107847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오 거룩한 밤 별들 반짝일때</a:t>
            </a:r>
            <a:endParaRPr lang="en-US" altLang="ko-KR" dirty="0"/>
          </a:p>
          <a:p>
            <a:r>
              <a:rPr lang="ko-KR" altLang="en-US" dirty="0"/>
              <a:t>거룩한 주 탄생한 밤일세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237135736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오랫동안 죄악에 얽매어서</a:t>
            </a:r>
            <a:endParaRPr lang="en-US" altLang="ko-KR" dirty="0"/>
          </a:p>
          <a:p>
            <a:r>
              <a:rPr lang="ko-KR" altLang="en-US" dirty="0"/>
              <a:t>헤메던 죄인을 구하시려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27027755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우리를 위해 속죄하시려는</a:t>
            </a:r>
            <a:endParaRPr lang="en-US" altLang="ko-KR" dirty="0"/>
          </a:p>
          <a:p>
            <a:r>
              <a:rPr lang="ko-KR" altLang="en-US" dirty="0"/>
              <a:t>영광의 아침 동이 터온다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Oh Holy Night the stars</a:t>
            </a:r>
          </a:p>
        </p:txBody>
      </p:sp>
    </p:spTree>
    <p:extLst>
      <p:ext uri="{BB962C8B-B14F-4D97-AF65-F5344CB8AC3E}">
        <p14:creationId xmlns:p14="http://schemas.microsoft.com/office/powerpoint/2010/main" val="223184352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1375</TotalTime>
  <Words>212</Words>
  <Application>Microsoft Office PowerPoint</Application>
  <PresentationFormat>On-screen Show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13</vt:i4>
      </vt:variant>
    </vt:vector>
  </HeadingPairs>
  <TitlesOfParts>
    <vt:vector size="3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216</cp:revision>
  <dcterms:created xsi:type="dcterms:W3CDTF">2011-12-04T14:58:54Z</dcterms:created>
  <dcterms:modified xsi:type="dcterms:W3CDTF">2020-12-25T14:32:51Z</dcterms:modified>
</cp:coreProperties>
</file>