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90" r:id="rId1"/>
    <p:sldMasterId id="2147486355" r:id="rId2"/>
    <p:sldMasterId id="2147486511" r:id="rId3"/>
    <p:sldMasterId id="2147486548" r:id="rId4"/>
    <p:sldMasterId id="2147486620" r:id="rId5"/>
    <p:sldMasterId id="2147486632" r:id="rId6"/>
    <p:sldMasterId id="2147486656" r:id="rId7"/>
    <p:sldMasterId id="2147486668" r:id="rId8"/>
    <p:sldMasterId id="2147486680" r:id="rId9"/>
    <p:sldMasterId id="2147486898" r:id="rId10"/>
    <p:sldMasterId id="2147486967" r:id="rId11"/>
    <p:sldMasterId id="2147487135" r:id="rId12"/>
    <p:sldMasterId id="2147488024" r:id="rId13"/>
    <p:sldMasterId id="2147489049" r:id="rId14"/>
    <p:sldMasterId id="2147489061" r:id="rId15"/>
    <p:sldMasterId id="2147489073" r:id="rId16"/>
    <p:sldMasterId id="2147489085" r:id="rId17"/>
  </p:sldMasterIdLst>
  <p:notesMasterIdLst>
    <p:notesMasterId r:id="rId196"/>
  </p:notesMasterIdLst>
  <p:sldIdLst>
    <p:sldId id="11403" r:id="rId18"/>
    <p:sldId id="11404" r:id="rId19"/>
    <p:sldId id="20683" r:id="rId20"/>
    <p:sldId id="20684" r:id="rId21"/>
    <p:sldId id="258" r:id="rId22"/>
    <p:sldId id="259" r:id="rId23"/>
    <p:sldId id="260" r:id="rId24"/>
    <p:sldId id="20685" r:id="rId25"/>
    <p:sldId id="20686" r:id="rId26"/>
    <p:sldId id="20687" r:id="rId27"/>
    <p:sldId id="20688" r:id="rId28"/>
    <p:sldId id="20689" r:id="rId29"/>
    <p:sldId id="20690" r:id="rId30"/>
    <p:sldId id="20691" r:id="rId31"/>
    <p:sldId id="19372" r:id="rId32"/>
    <p:sldId id="256" r:id="rId33"/>
    <p:sldId id="257" r:id="rId34"/>
    <p:sldId id="20692" r:id="rId35"/>
    <p:sldId id="20693" r:id="rId36"/>
    <p:sldId id="20694" r:id="rId37"/>
    <p:sldId id="261" r:id="rId38"/>
    <p:sldId id="262" r:id="rId39"/>
    <p:sldId id="263" r:id="rId40"/>
    <p:sldId id="20562" r:id="rId41"/>
    <p:sldId id="12692" r:id="rId42"/>
    <p:sldId id="12693" r:id="rId43"/>
    <p:sldId id="12694" r:id="rId44"/>
    <p:sldId id="12695" r:id="rId45"/>
    <p:sldId id="11879" r:id="rId46"/>
    <p:sldId id="11405" r:id="rId47"/>
    <p:sldId id="11408" r:id="rId48"/>
    <p:sldId id="11406" r:id="rId49"/>
    <p:sldId id="11407" r:id="rId50"/>
    <p:sldId id="11089" r:id="rId51"/>
    <p:sldId id="11137" r:id="rId52"/>
    <p:sldId id="11141" r:id="rId53"/>
    <p:sldId id="11142" r:id="rId54"/>
    <p:sldId id="11143" r:id="rId55"/>
    <p:sldId id="11144" r:id="rId56"/>
    <p:sldId id="11145" r:id="rId57"/>
    <p:sldId id="11146" r:id="rId58"/>
    <p:sldId id="11147" r:id="rId59"/>
    <p:sldId id="11148" r:id="rId60"/>
    <p:sldId id="20695" r:id="rId61"/>
    <p:sldId id="20696" r:id="rId62"/>
    <p:sldId id="20697" r:id="rId63"/>
    <p:sldId id="11409" r:id="rId64"/>
    <p:sldId id="8669" r:id="rId65"/>
    <p:sldId id="20733" r:id="rId66"/>
    <p:sldId id="20734" r:id="rId67"/>
    <p:sldId id="20735" r:id="rId68"/>
    <p:sldId id="20736" r:id="rId69"/>
    <p:sldId id="275" r:id="rId70"/>
    <p:sldId id="276" r:id="rId71"/>
    <p:sldId id="277" r:id="rId72"/>
    <p:sldId id="278" r:id="rId73"/>
    <p:sldId id="279" r:id="rId74"/>
    <p:sldId id="20698" r:id="rId75"/>
    <p:sldId id="20699" r:id="rId76"/>
    <p:sldId id="20700" r:id="rId77"/>
    <p:sldId id="20701" r:id="rId78"/>
    <p:sldId id="20702" r:id="rId79"/>
    <p:sldId id="20703" r:id="rId80"/>
    <p:sldId id="265" r:id="rId81"/>
    <p:sldId id="20704" r:id="rId82"/>
    <p:sldId id="20705" r:id="rId83"/>
    <p:sldId id="20706" r:id="rId84"/>
    <p:sldId id="20707" r:id="rId85"/>
    <p:sldId id="20708" r:id="rId86"/>
    <p:sldId id="20709" r:id="rId87"/>
    <p:sldId id="288" r:id="rId88"/>
    <p:sldId id="289" r:id="rId89"/>
    <p:sldId id="283" r:id="rId90"/>
    <p:sldId id="20133" r:id="rId91"/>
    <p:sldId id="20710" r:id="rId92"/>
    <p:sldId id="20681" r:id="rId93"/>
    <p:sldId id="20712" r:id="rId94"/>
    <p:sldId id="20714" r:id="rId95"/>
    <p:sldId id="20715" r:id="rId96"/>
    <p:sldId id="20716" r:id="rId97"/>
    <p:sldId id="20717" r:id="rId98"/>
    <p:sldId id="20718" r:id="rId99"/>
    <p:sldId id="20719" r:id="rId100"/>
    <p:sldId id="20720" r:id="rId101"/>
    <p:sldId id="20713" r:id="rId102"/>
    <p:sldId id="20711" r:id="rId103"/>
    <p:sldId id="20723" r:id="rId104"/>
    <p:sldId id="20724" r:id="rId105"/>
    <p:sldId id="20725" r:id="rId106"/>
    <p:sldId id="20722" r:id="rId107"/>
    <p:sldId id="20721" r:id="rId108"/>
    <p:sldId id="20726" r:id="rId109"/>
    <p:sldId id="17971" r:id="rId110"/>
    <p:sldId id="14992" r:id="rId111"/>
    <p:sldId id="10763" r:id="rId112"/>
    <p:sldId id="12203" r:id="rId113"/>
    <p:sldId id="12204" r:id="rId114"/>
    <p:sldId id="12205" r:id="rId115"/>
    <p:sldId id="12206" r:id="rId116"/>
    <p:sldId id="12207" r:id="rId117"/>
    <p:sldId id="12208" r:id="rId118"/>
    <p:sldId id="310" r:id="rId119"/>
    <p:sldId id="796" r:id="rId120"/>
    <p:sldId id="10122" r:id="rId121"/>
    <p:sldId id="20178" r:id="rId122"/>
    <p:sldId id="20179" r:id="rId123"/>
    <p:sldId id="20180" r:id="rId124"/>
    <p:sldId id="20183" r:id="rId125"/>
    <p:sldId id="7956" r:id="rId126"/>
    <p:sldId id="8392" r:id="rId127"/>
    <p:sldId id="7799" r:id="rId128"/>
    <p:sldId id="7801" r:id="rId129"/>
    <p:sldId id="7802" r:id="rId130"/>
    <p:sldId id="7803" r:id="rId131"/>
    <p:sldId id="16920" r:id="rId132"/>
    <p:sldId id="16921" r:id="rId133"/>
    <p:sldId id="16922" r:id="rId134"/>
    <p:sldId id="16924" r:id="rId135"/>
    <p:sldId id="9772" r:id="rId136"/>
    <p:sldId id="10072" r:id="rId137"/>
    <p:sldId id="5902" r:id="rId138"/>
    <p:sldId id="5903" r:id="rId139"/>
    <p:sldId id="1222" r:id="rId140"/>
    <p:sldId id="11410" r:id="rId141"/>
    <p:sldId id="10851" r:id="rId142"/>
    <p:sldId id="264" r:id="rId143"/>
    <p:sldId id="20727" r:id="rId144"/>
    <p:sldId id="266" r:id="rId145"/>
    <p:sldId id="267" r:id="rId146"/>
    <p:sldId id="268" r:id="rId147"/>
    <p:sldId id="269" r:id="rId148"/>
    <p:sldId id="270" r:id="rId149"/>
    <p:sldId id="271" r:id="rId150"/>
    <p:sldId id="272" r:id="rId151"/>
    <p:sldId id="273" r:id="rId152"/>
    <p:sldId id="274" r:id="rId153"/>
    <p:sldId id="20728" r:id="rId154"/>
    <p:sldId id="20729" r:id="rId155"/>
    <p:sldId id="20730" r:id="rId156"/>
    <p:sldId id="20731" r:id="rId157"/>
    <p:sldId id="20732" r:id="rId158"/>
    <p:sldId id="11117" r:id="rId159"/>
    <p:sldId id="304" r:id="rId160"/>
    <p:sldId id="11411" r:id="rId161"/>
    <p:sldId id="331" r:id="rId162"/>
    <p:sldId id="14329" r:id="rId163"/>
    <p:sldId id="14330" r:id="rId164"/>
    <p:sldId id="14331" r:id="rId165"/>
    <p:sldId id="14332" r:id="rId166"/>
    <p:sldId id="14333" r:id="rId167"/>
    <p:sldId id="14334" r:id="rId168"/>
    <p:sldId id="14335" r:id="rId169"/>
    <p:sldId id="14336" r:id="rId170"/>
    <p:sldId id="19566" r:id="rId171"/>
    <p:sldId id="19567" r:id="rId172"/>
    <p:sldId id="19568" r:id="rId173"/>
    <p:sldId id="19569" r:id="rId174"/>
    <p:sldId id="19570" r:id="rId175"/>
    <p:sldId id="19571" r:id="rId176"/>
    <p:sldId id="19572" r:id="rId177"/>
    <p:sldId id="19573" r:id="rId178"/>
    <p:sldId id="19574" r:id="rId179"/>
    <p:sldId id="19575" r:id="rId180"/>
    <p:sldId id="19576" r:id="rId181"/>
    <p:sldId id="19577" r:id="rId182"/>
    <p:sldId id="20177" r:id="rId183"/>
    <p:sldId id="466" r:id="rId184"/>
    <p:sldId id="9266" r:id="rId185"/>
    <p:sldId id="11015" r:id="rId186"/>
    <p:sldId id="11149" r:id="rId187"/>
    <p:sldId id="11150" r:id="rId188"/>
    <p:sldId id="11151" r:id="rId189"/>
    <p:sldId id="11152" r:id="rId190"/>
    <p:sldId id="11153" r:id="rId191"/>
    <p:sldId id="11154" r:id="rId192"/>
    <p:sldId id="11155" r:id="rId193"/>
    <p:sldId id="11156" r:id="rId194"/>
    <p:sldId id="12950" r:id="rId1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경배 찬양" id="{EDD2983D-9D01-4FC2-8C4B-C217A07522FF}">
          <p14:sldIdLst>
            <p14:sldId id="11403"/>
            <p14:sldId id="11404"/>
            <p14:sldId id="20683"/>
            <p14:sldId id="20684"/>
            <p14:sldId id="258"/>
            <p14:sldId id="259"/>
            <p14:sldId id="260"/>
            <p14:sldId id="20685"/>
            <p14:sldId id="20686"/>
            <p14:sldId id="20687"/>
            <p14:sldId id="20688"/>
            <p14:sldId id="20689"/>
            <p14:sldId id="20690"/>
            <p14:sldId id="20691"/>
            <p14:sldId id="19372"/>
            <p14:sldId id="256"/>
            <p14:sldId id="257"/>
            <p14:sldId id="20692"/>
            <p14:sldId id="20693"/>
            <p14:sldId id="20694"/>
            <p14:sldId id="261"/>
            <p14:sldId id="262"/>
            <p14:sldId id="263"/>
            <p14:sldId id="20562"/>
            <p14:sldId id="12692"/>
            <p14:sldId id="12693"/>
            <p14:sldId id="12694"/>
            <p14:sldId id="12695"/>
          </p14:sldIdLst>
        </p14:section>
        <p14:section name="예배의 부름" id="{FD58CC1E-708C-4C18-90A6-06861406092D}">
          <p14:sldIdLst>
            <p14:sldId id="11879"/>
            <p14:sldId id="11405"/>
            <p14:sldId id="11408"/>
            <p14:sldId id="11406"/>
            <p14:sldId id="11407"/>
            <p14:sldId id="11089"/>
          </p14:sldIdLst>
        </p14:section>
        <p14:section name="신앙고백" id="{272CB1E8-9B68-4E0F-B40F-E22B19350DA3}">
          <p14:sldIdLst>
            <p14:sldId id="11137"/>
            <p14:sldId id="11141"/>
            <p14:sldId id="11142"/>
            <p14:sldId id="11143"/>
            <p14:sldId id="11144"/>
            <p14:sldId id="11145"/>
            <p14:sldId id="11146"/>
            <p14:sldId id="11147"/>
            <p14:sldId id="11148"/>
          </p14:sldIdLst>
        </p14:section>
        <p14:section name="송영" id="{FC750C27-EB16-402C-8172-5CF51787F963}">
          <p14:sldIdLst>
            <p14:sldId id="20695"/>
            <p14:sldId id="20696"/>
            <p14:sldId id="20697"/>
            <p14:sldId id="11409"/>
          </p14:sldIdLst>
        </p14:section>
        <p14:section name="교독문" id="{ECD6C669-335D-436D-9799-6C3031DA3FAF}">
          <p14:sldIdLst>
            <p14:sldId id="8669"/>
            <p14:sldId id="20733"/>
            <p14:sldId id="20734"/>
            <p14:sldId id="20735"/>
            <p14:sldId id="20736"/>
          </p14:sldIdLst>
        </p14:section>
        <p14:section name="찬송" id="{65A751CC-07F2-4652-ABE7-D946D4AF33B4}">
          <p14:sldIdLst>
            <p14:sldId id="275"/>
            <p14:sldId id="276"/>
            <p14:sldId id="277"/>
            <p14:sldId id="278"/>
            <p14:sldId id="279"/>
            <p14:sldId id="20698"/>
            <p14:sldId id="20699"/>
            <p14:sldId id="20700"/>
            <p14:sldId id="20701"/>
            <p14:sldId id="20702"/>
            <p14:sldId id="20703"/>
            <p14:sldId id="265"/>
            <p14:sldId id="20704"/>
            <p14:sldId id="20705"/>
            <p14:sldId id="20706"/>
            <p14:sldId id="20707"/>
            <p14:sldId id="20708"/>
            <p14:sldId id="20709"/>
            <p14:sldId id="288"/>
            <p14:sldId id="289"/>
            <p14:sldId id="283"/>
          </p14:sldIdLst>
        </p14:section>
        <p14:section name="성경봉독" id="{FB5C3061-50D5-4C61-9601-48F744571C05}">
          <p14:sldIdLst>
            <p14:sldId id="20133"/>
            <p14:sldId id="20710"/>
            <p14:sldId id="20681"/>
            <p14:sldId id="20712"/>
            <p14:sldId id="20714"/>
            <p14:sldId id="20715"/>
            <p14:sldId id="20716"/>
            <p14:sldId id="20717"/>
            <p14:sldId id="20718"/>
            <p14:sldId id="20719"/>
            <p14:sldId id="20720"/>
            <p14:sldId id="20713"/>
            <p14:sldId id="20711"/>
            <p14:sldId id="20723"/>
            <p14:sldId id="20724"/>
            <p14:sldId id="20725"/>
            <p14:sldId id="20722"/>
            <p14:sldId id="20721"/>
            <p14:sldId id="20726"/>
            <p14:sldId id="17971"/>
            <p14:sldId id="14992"/>
            <p14:sldId id="10763"/>
          </p14:sldIdLst>
        </p14:section>
        <p14:section name="찬송 주기도문" id="{44587E94-EF43-477E-BE9D-57679C1B837C}">
          <p14:sldIdLst>
            <p14:sldId id="12203"/>
            <p14:sldId id="12204"/>
            <p14:sldId id="12205"/>
            <p14:sldId id="12206"/>
            <p14:sldId id="12207"/>
            <p14:sldId id="12208"/>
          </p14:sldIdLst>
        </p14:section>
        <p14:section name="교회 소식" id="{085C77C6-CD9F-418B-85F2-C914DCD538BD}">
          <p14:sldIdLst>
            <p14:sldId id="310"/>
            <p14:sldId id="796"/>
            <p14:sldId id="10122"/>
            <p14:sldId id="20178"/>
            <p14:sldId id="20179"/>
            <p14:sldId id="20180"/>
            <p14:sldId id="20183"/>
            <p14:sldId id="7956"/>
            <p14:sldId id="8392"/>
            <p14:sldId id="7799"/>
            <p14:sldId id="7801"/>
            <p14:sldId id="7802"/>
            <p14:sldId id="7803"/>
            <p14:sldId id="16920"/>
            <p14:sldId id="16921"/>
            <p14:sldId id="16922"/>
            <p14:sldId id="16924"/>
            <p14:sldId id="9772"/>
            <p14:sldId id="10072"/>
            <p14:sldId id="5902"/>
            <p14:sldId id="5903"/>
            <p14:sldId id="1222"/>
          </p14:sldIdLst>
        </p14:section>
        <p14:section name="예물봉헌" id="{7E62D496-646A-4CFF-9F5E-F0163E2F4729}">
          <p14:sldIdLst>
            <p14:sldId id="11410"/>
            <p14:sldId id="10851"/>
            <p14:sldId id="264"/>
            <p14:sldId id="20727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0728"/>
            <p14:sldId id="20729"/>
            <p14:sldId id="20730"/>
            <p14:sldId id="20731"/>
            <p14:sldId id="20732"/>
            <p14:sldId id="11117"/>
            <p14:sldId id="304"/>
            <p14:sldId id="11411"/>
          </p14:sldIdLst>
        </p14:section>
        <p14:section name="축도" id="{BB963285-91A5-44A3-B864-BC1AD7D396DC}">
          <p14:sldIdLst>
            <p14:sldId id="331"/>
            <p14:sldId id="14329"/>
            <p14:sldId id="14330"/>
            <p14:sldId id="14331"/>
            <p14:sldId id="14332"/>
            <p14:sldId id="14333"/>
            <p14:sldId id="14334"/>
            <p14:sldId id="14335"/>
            <p14:sldId id="14336"/>
            <p14:sldId id="19566"/>
            <p14:sldId id="19567"/>
            <p14:sldId id="19568"/>
            <p14:sldId id="19569"/>
            <p14:sldId id="19570"/>
            <p14:sldId id="19571"/>
            <p14:sldId id="19572"/>
            <p14:sldId id="19573"/>
            <p14:sldId id="19574"/>
            <p14:sldId id="19575"/>
            <p14:sldId id="19576"/>
            <p14:sldId id="19577"/>
            <p14:sldId id="20177"/>
            <p14:sldId id="466"/>
            <p14:sldId id="9266"/>
            <p14:sldId id="11015"/>
          </p14:sldIdLst>
        </p14:section>
        <p14:section name="주기도문" id="{13830BCB-5525-4B4D-947A-C872C21E11D1}">
          <p14:sldIdLst>
            <p14:sldId id="11149"/>
            <p14:sldId id="11150"/>
            <p14:sldId id="11151"/>
            <p14:sldId id="11152"/>
            <p14:sldId id="11153"/>
            <p14:sldId id="11154"/>
            <p14:sldId id="11155"/>
            <p14:sldId id="11156"/>
            <p14:sldId id="129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DFB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54" autoAdjust="0"/>
    <p:restoredTop sz="84450" autoAdjust="0"/>
  </p:normalViewPr>
  <p:slideViewPr>
    <p:cSldViewPr>
      <p:cViewPr varScale="1">
        <p:scale>
          <a:sx n="98" d="100"/>
          <a:sy n="98" d="100"/>
        </p:scale>
        <p:origin x="19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2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38" Type="http://schemas.openxmlformats.org/officeDocument/2006/relationships/slide" Target="slides/slide121.xml"/><Relationship Id="rId159" Type="http://schemas.openxmlformats.org/officeDocument/2006/relationships/slide" Target="slides/slide142.xml"/><Relationship Id="rId170" Type="http://schemas.openxmlformats.org/officeDocument/2006/relationships/slide" Target="slides/slide153.xml"/><Relationship Id="rId191" Type="http://schemas.openxmlformats.org/officeDocument/2006/relationships/slide" Target="slides/slide174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53" Type="http://schemas.openxmlformats.org/officeDocument/2006/relationships/slide" Target="slides/slide36.xml"/><Relationship Id="rId74" Type="http://schemas.openxmlformats.org/officeDocument/2006/relationships/slide" Target="slides/slide57.xml"/><Relationship Id="rId128" Type="http://schemas.openxmlformats.org/officeDocument/2006/relationships/slide" Target="slides/slide111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81" Type="http://schemas.openxmlformats.org/officeDocument/2006/relationships/slide" Target="slides/slide164.xml"/><Relationship Id="rId22" Type="http://schemas.openxmlformats.org/officeDocument/2006/relationships/slide" Target="slides/slide5.xml"/><Relationship Id="rId43" Type="http://schemas.openxmlformats.org/officeDocument/2006/relationships/slide" Target="slides/slide26.xml"/><Relationship Id="rId64" Type="http://schemas.openxmlformats.org/officeDocument/2006/relationships/slide" Target="slides/slide47.xml"/><Relationship Id="rId118" Type="http://schemas.openxmlformats.org/officeDocument/2006/relationships/slide" Target="slides/slide101.xml"/><Relationship Id="rId139" Type="http://schemas.openxmlformats.org/officeDocument/2006/relationships/slide" Target="slides/slide122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71" Type="http://schemas.openxmlformats.org/officeDocument/2006/relationships/slide" Target="slides/slide154.xml"/><Relationship Id="rId192" Type="http://schemas.openxmlformats.org/officeDocument/2006/relationships/slide" Target="slides/slide175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6.xml"/><Relationship Id="rId108" Type="http://schemas.openxmlformats.org/officeDocument/2006/relationships/slide" Target="slides/slide91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5" Type="http://schemas.openxmlformats.org/officeDocument/2006/relationships/slide" Target="slides/slide58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61" Type="http://schemas.openxmlformats.org/officeDocument/2006/relationships/slide" Target="slides/slide144.xml"/><Relationship Id="rId182" Type="http://schemas.openxmlformats.org/officeDocument/2006/relationships/slide" Target="slides/slide16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5" Type="http://schemas.openxmlformats.org/officeDocument/2006/relationships/slide" Target="slides/slide48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51" Type="http://schemas.openxmlformats.org/officeDocument/2006/relationships/slide" Target="slides/slide134.xml"/><Relationship Id="rId172" Type="http://schemas.openxmlformats.org/officeDocument/2006/relationships/slide" Target="slides/slide155.xml"/><Relationship Id="rId193" Type="http://schemas.openxmlformats.org/officeDocument/2006/relationships/slide" Target="slides/slide17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20" Type="http://schemas.openxmlformats.org/officeDocument/2006/relationships/slide" Target="slides/slide103.xml"/><Relationship Id="rId141" Type="http://schemas.openxmlformats.org/officeDocument/2006/relationships/slide" Target="slides/slide12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162" Type="http://schemas.openxmlformats.org/officeDocument/2006/relationships/slide" Target="slides/slide145.xml"/><Relationship Id="rId183" Type="http://schemas.openxmlformats.org/officeDocument/2006/relationships/slide" Target="slides/slide1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178" Type="http://schemas.openxmlformats.org/officeDocument/2006/relationships/slide" Target="slides/slide16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73" Type="http://schemas.openxmlformats.org/officeDocument/2006/relationships/slide" Target="slides/slide156.xml"/><Relationship Id="rId194" Type="http://schemas.openxmlformats.org/officeDocument/2006/relationships/slide" Target="slides/slide177.xml"/><Relationship Id="rId199" Type="http://schemas.openxmlformats.org/officeDocument/2006/relationships/theme" Target="theme/theme1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184" Type="http://schemas.openxmlformats.org/officeDocument/2006/relationships/slide" Target="slides/slide167.xml"/><Relationship Id="rId189" Type="http://schemas.openxmlformats.org/officeDocument/2006/relationships/slide" Target="slides/slide17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slide" Target="slides/slide157.xml"/><Relationship Id="rId179" Type="http://schemas.openxmlformats.org/officeDocument/2006/relationships/slide" Target="slides/slide162.xml"/><Relationship Id="rId195" Type="http://schemas.openxmlformats.org/officeDocument/2006/relationships/slide" Target="slides/slide178.xml"/><Relationship Id="rId190" Type="http://schemas.openxmlformats.org/officeDocument/2006/relationships/slide" Target="slides/slide17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64" Type="http://schemas.openxmlformats.org/officeDocument/2006/relationships/slide" Target="slides/slide147.xml"/><Relationship Id="rId169" Type="http://schemas.openxmlformats.org/officeDocument/2006/relationships/slide" Target="slides/slide152.xml"/><Relationship Id="rId185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3.xml"/><Relationship Id="rId26" Type="http://schemas.openxmlformats.org/officeDocument/2006/relationships/slide" Target="slides/slide9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54" Type="http://schemas.openxmlformats.org/officeDocument/2006/relationships/slide" Target="slides/slide137.xml"/><Relationship Id="rId175" Type="http://schemas.openxmlformats.org/officeDocument/2006/relationships/slide" Target="slides/slide158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0.xml"/><Relationship Id="rId58" Type="http://schemas.openxmlformats.org/officeDocument/2006/relationships/slide" Target="slides/slide41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44" Type="http://schemas.openxmlformats.org/officeDocument/2006/relationships/slide" Target="slides/slide127.xml"/><Relationship Id="rId90" Type="http://schemas.openxmlformats.org/officeDocument/2006/relationships/slide" Target="slides/slide73.xml"/><Relationship Id="rId165" Type="http://schemas.openxmlformats.org/officeDocument/2006/relationships/slide" Target="slides/slide148.xml"/><Relationship Id="rId186" Type="http://schemas.openxmlformats.org/officeDocument/2006/relationships/slide" Target="slides/slide169.xml"/><Relationship Id="rId27" Type="http://schemas.openxmlformats.org/officeDocument/2006/relationships/slide" Target="slides/slide10.xml"/><Relationship Id="rId48" Type="http://schemas.openxmlformats.org/officeDocument/2006/relationships/slide" Target="slides/slide31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34" Type="http://schemas.openxmlformats.org/officeDocument/2006/relationships/slide" Target="slides/slide117.xml"/><Relationship Id="rId80" Type="http://schemas.openxmlformats.org/officeDocument/2006/relationships/slide" Target="slides/slide63.xml"/><Relationship Id="rId155" Type="http://schemas.openxmlformats.org/officeDocument/2006/relationships/slide" Target="slides/slide138.xml"/><Relationship Id="rId176" Type="http://schemas.openxmlformats.org/officeDocument/2006/relationships/slide" Target="slides/slide159.xml"/><Relationship Id="rId197" Type="http://schemas.openxmlformats.org/officeDocument/2006/relationships/presProps" Target="presProps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24" Type="http://schemas.openxmlformats.org/officeDocument/2006/relationships/slide" Target="slides/slide107.xml"/><Relationship Id="rId70" Type="http://schemas.openxmlformats.org/officeDocument/2006/relationships/slide" Target="slides/slide53.xml"/><Relationship Id="rId91" Type="http://schemas.openxmlformats.org/officeDocument/2006/relationships/slide" Target="slides/slide74.xml"/><Relationship Id="rId145" Type="http://schemas.openxmlformats.org/officeDocument/2006/relationships/slide" Target="slides/slide128.xml"/><Relationship Id="rId166" Type="http://schemas.openxmlformats.org/officeDocument/2006/relationships/slide" Target="slides/slide149.xml"/><Relationship Id="rId187" Type="http://schemas.openxmlformats.org/officeDocument/2006/relationships/slide" Target="slides/slide170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60" Type="http://schemas.openxmlformats.org/officeDocument/2006/relationships/slide" Target="slides/slide43.xml"/><Relationship Id="rId81" Type="http://schemas.openxmlformats.org/officeDocument/2006/relationships/slide" Target="slides/slide64.xml"/><Relationship Id="rId135" Type="http://schemas.openxmlformats.org/officeDocument/2006/relationships/slide" Target="slides/slide118.xml"/><Relationship Id="rId156" Type="http://schemas.openxmlformats.org/officeDocument/2006/relationships/slide" Target="slides/slide139.xml"/><Relationship Id="rId177" Type="http://schemas.openxmlformats.org/officeDocument/2006/relationships/slide" Target="slides/slide160.xml"/><Relationship Id="rId198" Type="http://schemas.openxmlformats.org/officeDocument/2006/relationships/viewProps" Target="viewProps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50" Type="http://schemas.openxmlformats.org/officeDocument/2006/relationships/slide" Target="slides/slide33.xml"/><Relationship Id="rId104" Type="http://schemas.openxmlformats.org/officeDocument/2006/relationships/slide" Target="slides/slide87.xml"/><Relationship Id="rId125" Type="http://schemas.openxmlformats.org/officeDocument/2006/relationships/slide" Target="slides/slide108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188" Type="http://schemas.openxmlformats.org/officeDocument/2006/relationships/slide" Target="slides/slide1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57B00-91E5-4F46-82C5-F31DE26A74D0}" type="datetimeFigureOut">
              <a:rPr lang="en-US" smtClean="0"/>
              <a:pPr/>
              <a:t>6/30/2024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C9790-1313-45DD-ADA3-4E96190106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2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C9790-1313-45DD-ADA3-4E96190106C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5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02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4A1B3-E9A8-44E8-8D4F-7C1ECE41B19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69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02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4A1B3-E9A8-44E8-8D4F-7C1ECE41B19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02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4A1B3-E9A8-44E8-8D4F-7C1ECE41B19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74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058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9F188-CE7B-480C-98B8-EA1853ABF8E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30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457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137FD-8F76-491F-A7FC-E44650E79A0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6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457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137FD-8F76-491F-A7FC-E44650E79A0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8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9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05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94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4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02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93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374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50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99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24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143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21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16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84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41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981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30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7A4E-2904-91EA-2B38-62D3AC4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75DD7-8F49-18C3-CEBB-CDFDA819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D4EF-9C2B-EED6-97DB-1DAB01B2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525C-654C-7C2B-4016-5FA10D0F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80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467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7A063-51A2-4309-948A-BED9DC49060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28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93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09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5D69-EC50-4DD9-8ABC-81121D2727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063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826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84B0A-C709-4FA4-96F0-9BE50C8EE04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122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Shift + Enter</a:t>
            </a:r>
            <a:endParaRPr lang="en-US" dirty="0"/>
          </a:p>
          <a:p>
            <a:endParaRPr lang="en-US" dirty="0"/>
          </a:p>
        </p:txBody>
      </p:sp>
      <p:sp>
        <p:nvSpPr>
          <p:cNvPr id="2979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65CDD-509C-4679-954A-0C6587D70E0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93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432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27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48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34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95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86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206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204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089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975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8077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734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C9790-1313-45DD-ADA3-4E96190106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741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5212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081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765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513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/>
              <a:t>Enter number + &lt;Period&gt; + &lt;Tab&gt; + Enter Text</a:t>
            </a:r>
          </a:p>
          <a:p>
            <a:r>
              <a:rPr lang="en-US" baseline="0" dirty="0"/>
              <a:t>Insert additional space before single digit number.</a:t>
            </a:r>
          </a:p>
          <a:p>
            <a:r>
              <a:rPr lang="en-US" baseline="0" dirty="0"/>
              <a:t>Each word automatically wraps.</a:t>
            </a:r>
          </a:p>
          <a:p>
            <a:r>
              <a:rPr lang="en-US" baseline="0" dirty="0"/>
              <a:t>Use &lt;Shift&gt; + &lt;Enter&gt; to manually break line.</a:t>
            </a:r>
          </a:p>
        </p:txBody>
      </p:sp>
      <p:sp>
        <p:nvSpPr>
          <p:cNvPr id="2877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1329-623F-44CD-B942-CDBD68D501A0}" type="slidenum"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097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972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09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5D69-EC50-4DD9-8ABC-81121D2727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9609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2733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28256-E099-4F50-A422-CE94F41936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909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815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0413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46DCF-8E50-4EA3-A602-C7B3E9A50DF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2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8136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082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64E32-781F-42E3-8FFD-48D6BD7400B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590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126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5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8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262-76A4-4F3F-AAAE-2A65F10DA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51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792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769A5-55CC-456C-B4C1-8A5FB2631E9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02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4A1B3-E9A8-44E8-8D4F-7C1ECE41B19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36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9"/>
          <p:cNvSpPr>
            <a:spLocks noGrp="1"/>
          </p:cNvSpPr>
          <p:nvPr>
            <p:ph idx="1" hasCustomPrompt="1"/>
          </p:nvPr>
        </p:nvSpPr>
        <p:spPr>
          <a:xfrm>
            <a:off x="228600" y="2514600"/>
            <a:ext cx="5486400" cy="2971800"/>
          </a:xfrm>
        </p:spPr>
        <p:txBody>
          <a:bodyPr/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en-US" altLang="ko-KR" dirty="0"/>
              <a:t>Click to edit text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5486400" cy="1371600"/>
          </a:xfrm>
          <a:solidFill>
            <a:srgbClr val="E0A020"/>
          </a:solidFill>
          <a:ln>
            <a:noFill/>
          </a:ln>
          <a:effectLst>
            <a:glow rad="101600">
              <a:srgbClr val="E0A02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lvl="0" algn="ctr" defTabSz="914400" rtl="0" eaLnBrk="1" latinLnBrk="0" hangingPunct="1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052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651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0B8C59A3-75C8-4F0F-A0C6-57E20CAF8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D626C4D0-6639-4336-B162-C7A3780B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8993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57200"/>
            <a:ext cx="5486400" cy="13716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86000"/>
            <a:ext cx="5029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33203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9144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0" y="1828799"/>
            <a:ext cx="91440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623945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4572000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edit</a:t>
            </a:r>
            <a:r>
              <a:rPr lang="ko-KR" altLang="en-US" dirty="0"/>
              <a:t> </a:t>
            </a:r>
            <a:r>
              <a:rPr lang="en-US" altLang="ko-KR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28799"/>
            <a:ext cx="4114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00600" y="685800"/>
            <a:ext cx="4114800" cy="5715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934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0040"/>
            <a:ext cx="914400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3373973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5209504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914400"/>
            <a:ext cx="9144000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first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3657600"/>
            <a:ext cx="9144000" cy="310896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399633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1600200"/>
            <a:ext cx="9144000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9058404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28600" y="228600"/>
            <a:ext cx="8686800" cy="6400800"/>
          </a:xfr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5319668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93089-B452-4424-9A45-2BB21A2A7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D2CE3-8C29-41F1-8193-ED6C70047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15C77F-12BB-4DAA-9BCE-E982020FC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4ED15-26F7-44A7-AFFB-C3749FC45399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083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2408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9056A6-5B9B-4F22-B0D5-0257973359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08B16B-32A2-4177-BDE3-31311BDC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676C81-40D7-4814-8DE7-567D2D7E5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5E173-24FA-4AFB-81ED-BA0AACEBECD6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65528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FEE337-E09D-4E30-946C-8A39E3F786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058B4E-39AA-4278-AC2E-26BE8D9B5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D9280-742A-4F7A-8D0D-66453AF9A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FFF49-8EE3-4BC6-9D90-4AC16B9ACFC5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6353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8A25B8-1989-4174-B304-4EAEBCE40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FD2A5-2E45-40F4-B070-905214E12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48DD0D-267F-4C03-B95F-A12D6D4A9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41514-DC07-48A0-B80B-FEFE62012706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034935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FF55AF-7DFD-4AEB-BFE1-F46957ACA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5773E4-98D8-4A02-BDD1-82EFA704C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701118-3223-4505-AAD9-75E65B9E8F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0E8EC-4B75-4154-A4B2-743E0FCBB3D8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66422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8508F4-D00B-4DF1-84F0-A169C3D3B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144118-B416-4865-87CC-1A029F658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624AA1-1271-4236-BF9C-BDACB248B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3C590-CB69-4E17-AF0A-5FB39B3EE520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07840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ABC1CB-AF44-4A39-BC59-9EF2332CA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CB0C7C-C67F-417E-A200-862B9BDEA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09FA73-96BC-44AF-8241-59D55287C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ABB4D-73D0-4841-89BE-ACC56F615968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18406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EDF13-8ECD-4537-966D-3301D9920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6C549-4C84-48F9-8A3E-7A31768D9C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19F025-4A65-4F12-9D00-696F96DAED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B0692-3A46-44E7-BDFD-FC93807CCB19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05112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4FE0F-9F81-4AFB-B619-020C52C47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10304-B361-40CA-BC49-E6EE6D6FA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F205A-959A-468A-9DBF-1E1055DB8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4C77C-69FB-4C53-A36A-EE63DB45526A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14350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82E13-18F9-4BD2-B084-EC7AE02D1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B2E41-D81E-43E2-99BD-83C298AFF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210C9-6723-445F-BAAA-D57ACF85E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B3259-4B16-4318-A6E9-1677F3D4B161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91729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7D614-3DDE-4276-B4FA-FFFC4954A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36F89F-1C78-41F9-86EC-6F78A764FB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56AD5-84AC-4AF9-8D53-D477EC740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49BFE-B879-4804-AD98-3578D25B1FD9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4553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172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57200"/>
            <a:ext cx="5486400" cy="13716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86000"/>
            <a:ext cx="5029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2372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9144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0" y="1828799"/>
            <a:ext cx="91440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88217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4572000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edit</a:t>
            </a:r>
            <a:r>
              <a:rPr lang="ko-KR" altLang="en-US" dirty="0"/>
              <a:t> </a:t>
            </a:r>
            <a:r>
              <a:rPr lang="en-US" altLang="ko-KR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28799"/>
            <a:ext cx="4114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00600" y="685800"/>
            <a:ext cx="4114800" cy="5715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05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0040"/>
            <a:ext cx="914400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36824643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8582483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914400"/>
            <a:ext cx="9144000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first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3657600"/>
            <a:ext cx="9144000" cy="310896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861034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1600200"/>
            <a:ext cx="9144000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4379725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5DE66-DE1A-06B7-E448-97581A46D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26B332-2DB7-DC61-831B-D1EA40760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1C750-9D81-5A0F-91CA-B34DBC7AE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40F23-C03B-4F77-8766-5BF5D63986F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739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051A9-07D2-863E-C3C9-C10BD6DDA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CAC55A-263F-70FD-14B1-E1E32219D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B0FFC7-94D5-9D5F-6CD1-BA8F68F71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7344B-4E0E-48A0-A949-6A7235C256E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0287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3F3802-9DF7-39B1-2731-D7AE0D4BE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B2345E-7F98-F493-B117-65AD56E17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FB6B45-8F2A-385A-F4E8-B4BA7C2E27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995FB-388D-4055-9608-36F206DD89D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122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8588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32FC3-2470-DB75-6E6A-59DB76B6C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677D4-5D8C-1A78-9A26-70E9C5BBE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1B8B9-7698-758B-7BB2-0B899BA80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724EC-5D40-4347-AFF8-CD7753AC78D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71034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C8B34A-C518-D33B-3E00-E1416CB2E9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62EADA-5DD9-39E7-1A44-2A2099AC74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032E8E-BC08-2170-8885-DC7352781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F35C1-29A1-46A1-BC5C-AF2DF7FD70A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77892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34D15A-C893-E89F-0449-233EC7018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AC5979-36D3-C2A8-3CC7-328DD12AB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5067FF-C784-B191-E930-EBBB6C9F2F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DDF69-38C9-4666-8D3C-024056DE302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05398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8DECCB-0F09-2A80-ADA6-D79A11FAB9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5342FC-2CFC-2621-66AA-64A565E36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CA89AC-44D6-2FBF-A2D7-CA6A004B3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80858-631C-4D4D-A37A-86DFEACDD61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3140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5AE31-DA78-894E-CAF6-B60D11DA4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0BEA8-3F30-4E44-50CA-481EB9A0B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D7D7F-18BD-3F17-8318-98B8529E5E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78497-944C-4FE7-8E23-A6A2371161E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458920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F1F78-C777-90A1-0553-D844E67A5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DD34-A7FC-29EE-4B38-718E0B468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84B13-0630-833B-1A00-6AAD7A698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3CEF4-43C5-494C-8DE9-AACF5EC0F86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7612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C0DA4F-E355-8E15-FC5D-C8FCC12EA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B7F193-538A-8B6C-2019-ED7B58851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9828FA-76F4-A8FD-5AE3-BC52EAAF9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B2C3D-DB15-4E7B-9BF2-4E22BF185D7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91492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473E2-E2FD-7E76-29A2-6C11BB0DF7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17152-1343-BE74-2A33-B7E78821A1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A355B-9E46-2D2A-59F8-A903ACEA6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56B30-432F-4CEC-9B45-1663925DC6B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1051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8D667E-31B2-F965-551A-B7A8A43EB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F99C31-3C5D-5C45-F792-75EEE88C9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746DBB-09FE-4D5B-29B2-C7B1893DE1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5091B-19A4-4786-AD03-CFA861EAE44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82152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59C58B-7893-3D7C-08E1-A931FF894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7190C-7C61-7932-94F0-716CDEBB7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DCE332-909F-9614-90F2-609761C4D5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1BBDC-3BE5-44A3-BF92-7C08D5D3DE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207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8605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B0A3FE-A5E9-7979-97C0-24C5FC0AD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937329-464A-70BF-CDB8-1FDD373A6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6FE83A-A108-157B-6954-A2A62755B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6399E-5EE4-45EB-BB4E-F83875D044F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60512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F10DA-AA01-BF3F-B1E2-4EB5831A0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19E6B-BC14-944F-6F72-2A36F485E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C94F2-98A2-AE3F-ED69-A9EDD0A80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35CFA-43D9-4129-AF9C-237A23CD4FA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8874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1DD0AF-50B6-F51E-091F-04862D9A1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8C034F-1897-C701-2CDA-C1224F21A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8E7BB4-945A-5641-74BD-CE7EAA098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F7CD7-0444-466D-B8D7-6F5A1047392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87891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54601F-552B-8082-DA52-D99DFE4951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DEED62-AC2B-A9FE-BFCA-FF17FE232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D3222E-E891-C9FD-02C8-3965EDC69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3D742-B912-4895-BE91-A15E9FDCD63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31991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A25EDC-50D7-7B55-E9DC-CA1D20409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39C6B5-7194-D21B-6254-56B033374C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587198-D09E-616D-DD6F-81B4B8431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29B5E-99DC-4CBF-A7E3-72BC77292E2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8069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B3D64-7671-99B3-4DE2-CF2D9F498A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A1930-32CB-6619-8748-13A55F84C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03C5A-671F-C126-8F96-B494003DD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50F3B-9E8D-4DD1-A84F-F0031646048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67101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C47D2-B07A-426F-D33B-C5DF1287D6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BF5631-15EA-82DB-1EF2-E0F81440A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420FC-C306-24D8-68AC-B62CB40FD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47968-3A1C-4AF3-BA38-10A24BD549F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8997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421B0-0CC0-E1B9-0EDF-5FA8DFB21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20473-279D-B0B7-8670-5F22198A01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9E0C7F-B12F-AE26-3872-7637DBA1F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FD31A-D040-4895-BB5E-5540C6FDAC0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90883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E06E73-495F-ADFB-69E3-C1F70648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634EC9-017D-94F9-A2FA-8CE34B303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946D59-6430-5144-86A2-B94E13D41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51C44-1F3B-4971-9D62-EC4399B338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22986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B8E48-90E7-4824-AE02-6A9E0B73169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145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57200"/>
            <a:ext cx="5486400" cy="13716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86000"/>
            <a:ext cx="5029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61503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58E87-96B6-41A8-8EB7-779FAC93126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15275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A86C3-3B1B-4425-9E34-137DD9ABDD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0934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839CD-492B-40B1-9376-75386C7B948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35642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79CBA-9028-4010-97E3-BBAFB35902B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320995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E8E75-9376-462E-9CDF-4B595D20AAB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52063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BDE17-4A5B-418A-8189-0DB433C5636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72590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3A419-FEF3-4F3F-A414-4696C09989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76929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1CAC1-1087-45FC-AEBE-3956B03B4C3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0073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A1381-71FC-46C0-9BD2-3D583FFB020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29355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CE93D-DF24-41D7-A4A9-A08A7C36EC9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6187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9144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0" y="1828799"/>
            <a:ext cx="91440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70938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3A3DD-6B8B-1DCC-ABA1-E4CC74D13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942EE-F82C-53C9-DF74-D3C514B8A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EABCEF-CE7E-C0A7-4F1D-E2F688D25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69ED9-B679-4FAA-AE1E-08EF707409B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8568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28585-C7D4-722D-6AAD-5AECE0BEC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BCD858-B1EB-CDB7-20E7-432185B56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E3B6F4-0A89-DB96-9277-43C5BDC1D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AA7F8-E3EB-4916-8687-9E01A03C9BA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4529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0F9AE5-F4DF-F046-E6D1-6A22DD629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93B480-88D4-B36D-3FB5-20D8A713D3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3DDCC-805D-A014-2C7D-8FEE5DB6B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B36BF-4787-4743-BE7B-C079E7B72A7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196616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7257A-95C8-20D8-EF84-B9F740E15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2C5E0-4E78-A2F0-58CC-1E6891B9CF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E277E-E461-E20E-F1AD-7C9C494B3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939E8-399F-4242-BC7F-AE1686EDE92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945379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EA4635-9C26-7D2F-75B4-DE31EECE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50B72E-A6A8-98BD-29F6-56AE55A26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391095-D13A-D093-BEC1-C61C8E86A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A5476-17D6-4E4D-9229-5CB67D5C3A3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8268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2951E5-8B30-1509-10B5-76A7C76E3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77C73F-728E-DB83-CC83-2D90FFE5F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1B9B98-1955-32BD-7779-A2DAB798D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2E180-D4A6-4FB4-B399-B9087546BB7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06549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732323-B2E6-F5F5-66D0-E012B9FD6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3B9657-8AA3-2927-1B13-3A9DAFC0D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54ADEB-536D-6F32-E9D3-5052A68ADC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70C20-F224-4043-B55F-5C07FE504EC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40434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5EF8C-2122-5712-25C1-65DE66960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269A2-FF95-7F3B-5B5D-3EAEC3FB1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ADE8C-11D8-FEC6-8041-DFBDE0254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6D719-098F-419C-9FFC-2FFD78AA4CA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483147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7E18C-2C73-CA4F-F0DC-4A9A35FC9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4D467-0280-FAC1-8771-570607ACC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39FFF-B4EB-DA35-EA59-94A1EAD20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BD5F2-213A-49D5-AA94-77F3C02340F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010084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545274-284C-5C68-B06C-3864C35A9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71FF8-D3CE-A4B1-9142-A3D99A9C7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3D3B9C-923E-56D0-A7E0-097E019F13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DFFCA-13DF-46BB-B764-6A014C43AE7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782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edit</a:t>
            </a:r>
            <a:r>
              <a:rPr lang="ko-KR" altLang="en-US" dirty="0"/>
              <a:t> </a:t>
            </a:r>
            <a:r>
              <a:rPr lang="en-US" altLang="ko-KR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28799"/>
            <a:ext cx="4114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00600" y="685800"/>
            <a:ext cx="4114800" cy="5715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451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424FB1-94E0-3136-2FBC-EF1E759F3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9F7DF1-FEFF-C2E5-2734-3AAD568E7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00131E-705A-02C7-650C-74560FB50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02168-9EBD-42E1-AB6F-458D1FE4300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14469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1625F-3D17-4F5E-9E65-083AA140441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246727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E262B-9A1D-4AF6-A214-B5E658B32EB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451749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07F69-A2D4-464B-8D5C-972BEEE698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56739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69328-8F03-4DB0-9B56-9075600A241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0382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B1112-B38C-4A6E-8832-94FB92C305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983939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6C150-8D5C-4765-A1D0-B405324ED1D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73483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ED7AE-B83F-43D0-BBC5-F2CE4857EDC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84805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403F2-C9BE-452E-9A86-34645E4B5E5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80071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BB924-8E11-49C7-8AE7-B9173574036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308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0040"/>
            <a:ext cx="914400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5381264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B8657-4900-4B66-A434-67CE3EF8FFA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88153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A97D9-D388-45BC-868D-6E4350F63C7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72100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14400"/>
            <a:ext cx="9144000" cy="5852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400471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2286000"/>
          </a:xfrm>
        </p:spPr>
        <p:txBody>
          <a:bodyPr anchor="ctr">
            <a:noAutofit/>
          </a:bodyPr>
          <a:lstStyle>
            <a:lvl1pPr>
              <a:defRPr sz="8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66605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914400"/>
            <a:ext cx="9144000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first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3657600"/>
            <a:ext cx="9144000" cy="310896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24365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1600200"/>
            <a:ext cx="9144000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pPr lvl="0"/>
            <a:r>
              <a:rPr lang="en-US" dirty="0"/>
              <a:t>Click to edit second content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197152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19587-640F-4634-A8EC-241AF04A908B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8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49DD4-BABE-4229-83DD-2EC441D5C6D7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0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A8EA9-66DD-430B-87B2-C45272DC9BFC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5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3487B-A7E8-43FA-867C-1AD957384D86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74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92DE-3C91-41B2-93E0-4E36EFA46330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71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12BE-DFEF-4199-9DBB-62AFD3404378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87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1D87-A203-44B9-9706-4FF17C8EE0A1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9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FF06-B123-433C-9B37-9658F10462EB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9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28600" y="228600"/>
            <a:ext cx="8686800" cy="6400800"/>
          </a:xfrm>
        </p:spPr>
        <p:txBody>
          <a:bodyPr anchor="ctr"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82457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DEE6-AE1C-4D66-9923-007AA2270F7D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4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DF01D-CA05-4D00-B0D5-2B634BA4EB7A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48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515BB-5FDA-4E26-BBD5-30465157DE53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35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E25035-BDEA-4424-BC97-9BB2160F9FD3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1775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68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04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83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40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48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28600" y="228600"/>
            <a:ext cx="8686800" cy="6400800"/>
          </a:xfr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6625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79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28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39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84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30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44005511"/>
      </p:ext>
    </p:extLst>
  </p:cSld>
  <p:clrMapOvr>
    <a:masterClrMapping/>
  </p:clrMapOvr>
  <p:transition>
    <p:plus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36597703"/>
      </p:ext>
    </p:extLst>
  </p:cSld>
  <p:clrMapOvr>
    <a:masterClrMapping/>
  </p:clrMapOvr>
  <p:transition>
    <p:plus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600609"/>
      </p:ext>
    </p:extLst>
  </p:cSld>
  <p:clrMapOvr>
    <a:masterClrMapping/>
  </p:clrMapOvr>
  <p:transition>
    <p:plus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644188574"/>
      </p:ext>
    </p:extLst>
  </p:cSld>
  <p:clrMapOvr>
    <a:masterClrMapping/>
  </p:clrMapOvr>
  <p:transition>
    <p:plus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5451408"/>
      </p:ext>
    </p:extLst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dotDmnd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318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392322217"/>
      </p:ext>
    </p:extLst>
  </p:cSld>
  <p:clrMapOvr>
    <a:masterClrMapping/>
  </p:clrMapOvr>
  <p:transition>
    <p:plus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79626"/>
      </p:ext>
    </p:extLst>
  </p:cSld>
  <p:clrMapOvr>
    <a:masterClrMapping/>
  </p:clrMapOvr>
  <p:transition>
    <p:plus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14493608"/>
      </p:ext>
    </p:extLst>
  </p:cSld>
  <p:clrMapOvr>
    <a:masterClrMapping/>
  </p:clrMapOvr>
  <p:transition>
    <p:plus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20347973"/>
      </p:ext>
    </p:extLst>
  </p:cSld>
  <p:clrMapOvr>
    <a:masterClrMapping/>
  </p:clrMapOvr>
  <p:transition>
    <p:plus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638512927"/>
      </p:ext>
    </p:extLst>
  </p:cSld>
  <p:clrMapOvr>
    <a:masterClrMapping/>
  </p:clrMapOvr>
  <p:transition>
    <p:plus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00221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002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33433933"/>
      </p:ext>
    </p:extLst>
  </p:cSld>
  <p:clrMapOvr>
    <a:masterClrMapping/>
  </p:clrMapOvr>
  <p:transition>
    <p:plus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E911B-023F-433D-8E9E-02AEB5075F00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19965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3D7DC-E088-4ECE-ABDC-6E03445AE23B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79293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1263E-6F9C-4DBB-AE24-7912CC959363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21395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EDA4F-8C2E-4615-9F4A-220D2280EA27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6712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17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3FA0F-E4BD-402D-B1BD-C998043C53DA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4592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8ABE5-6E3D-47C8-9469-9076F8C07E74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22071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9DC3C-5C09-4313-9109-9BEDA1ABB710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02435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345D3-26EB-4518-B081-B13161C6AC30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63054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DEE1E-AD35-4D5B-B3E9-847E5BF94A3B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84418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0B4D5-3AFB-460D-97B5-49E099A4AC5E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4842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B1F9C-2AE2-48F1-9F1C-BAEEC089435C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86730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ACE23-5296-4A70-95F9-E8CF9725EFC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22645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0764-F2F5-4969-B27B-5E6D9595F90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25543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ECA79-8B5B-48C5-84BB-FCD0A59DE43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905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502920"/>
            <a:ext cx="9144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양재벨라체M" pitchFamily="18" charset="-127"/>
                <a:ea typeface="양재벨라체M" pitchFamily="18" charset="-127"/>
                <a:cs typeface="+mn-cs"/>
              </a:rPr>
              <a:t>예수님 때문에 행복합니다</a:t>
            </a: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양재벨라체M" pitchFamily="18" charset="-127"/>
                <a:ea typeface="양재벨라체M" pitchFamily="18" charset="-127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양재벨라체M" pitchFamily="18" charset="-127"/>
              <a:ea typeface="양재벨라체M" pitchFamily="18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양재벨라체M" pitchFamily="18" charset="-127"/>
                <a:ea typeface="양재벨라체M" pitchFamily="18" charset="-127"/>
                <a:cs typeface="+mn-cs"/>
              </a:rPr>
              <a:t>We are happy because of Jesus Christ!</a:t>
            </a: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양재벨라체M" pitchFamily="18" charset="-127"/>
              <a:ea typeface="양재벨라체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7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223CD-6965-42A5-A1E2-F99A52B88024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90442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09747-7EE9-4B85-8EDE-E8EA1BC96106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77340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EB142-8D34-4294-A436-97A39AD70B30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82681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3FD6B-65F3-4333-AF8D-BA4EE37D958C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3925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3436-390A-4EDA-8C18-84CC2B367C4E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37778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81F7-DDDF-4859-8F45-24A9257054CA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98292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90467-2364-41F0-A008-71F1E6D9FBA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56416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4DA8D-809D-4226-B906-F521862A3AEB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30654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28600" y="228600"/>
            <a:ext cx="8686800" cy="6400800"/>
          </a:xfr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456348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1AB1-8B7F-45D7-AC6D-12FB7CAB027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74415391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700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BA14E-00A5-4721-B5BE-385E36107D2C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26126833"/>
      </p:ext>
    </p:extLst>
  </p:cSld>
  <p:clrMapOvr>
    <a:masterClrMapping/>
  </p:clrMapOvr>
  <p:transition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0EB9C-2D78-4064-936F-65AF1011B0B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52049284"/>
      </p:ext>
    </p:extLst>
  </p:cSld>
  <p:clrMapOvr>
    <a:masterClrMapping/>
  </p:clrMapOvr>
  <p:transition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DC061-50D9-418B-A783-565529161B8D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41283202"/>
      </p:ext>
    </p:extLst>
  </p:cSld>
  <p:clrMapOvr>
    <a:masterClrMapping/>
  </p:clrMapOvr>
  <p:transition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C85BF-C0C9-4D4A-8271-7D0D8F311C94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22163882"/>
      </p:ext>
    </p:extLst>
  </p:cSld>
  <p:clrMapOvr>
    <a:masterClrMapping/>
  </p:clrMapOvr>
  <p:transition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97EBA-48CB-41BC-951B-4096F70DF3E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49485129"/>
      </p:ext>
    </p:extLst>
  </p:cSld>
  <p:clrMapOvr>
    <a:masterClrMapping/>
  </p:clrMapOvr>
  <p:transition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F0C31-3AA2-4DA5-9374-6B4632860B8D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95127380"/>
      </p:ext>
    </p:extLst>
  </p:cSld>
  <p:clrMapOvr>
    <a:masterClrMapping/>
  </p:clrMapOvr>
  <p:transition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A352B-0416-439A-A5E6-1F94FE015CB1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10545737"/>
      </p:ext>
    </p:extLst>
  </p:cSld>
  <p:clrMapOvr>
    <a:masterClrMapping/>
  </p:clrMapOvr>
  <p:transition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893B-CD7D-4ED7-B4B9-723F36D2892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74369953"/>
      </p:ext>
    </p:extLst>
  </p:cSld>
  <p:clrMapOvr>
    <a:masterClrMapping/>
  </p:clrMapOvr>
  <p:transition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407E5-A276-4E40-8B55-4BCC29990B7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33082349"/>
      </p:ext>
    </p:extLst>
  </p:cSld>
  <p:clrMapOvr>
    <a:masterClrMapping/>
  </p:clrMapOvr>
  <p:transition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A165-9537-464F-9C00-5626BA4C5F8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56935717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8236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E99C628A-276A-42A1-B812-1EDCB47FD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722D8BB3-11D9-4F81-A5EA-B08440B19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6252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57446060-736F-4F6C-8D85-53F08199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26D15A57-228A-4C37-B5E9-050B278DF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482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F54F3858-14EF-4316-BC4F-B7CDBF01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BA383C9E-D096-48CB-82EE-D3A96D63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2858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D57FC4DD-14F3-4D71-9A30-96C417E3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295ADC60-BBD6-4477-B5B1-18B3C29B2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0CEA500-0332-48F2-B5F5-D3A4210A2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033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CBA6993-6CCC-45F1-AD14-FD848AA1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E4802A2C-BEAD-4398-A87D-F8C6F7301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EA68754B-B3A1-41AC-B550-B7122F7E3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 4">
            <a:extLst>
              <a:ext uri="{FF2B5EF4-FFF2-40B4-BE49-F238E27FC236}">
                <a16:creationId xmlns:a16="http://schemas.microsoft.com/office/drawing/2014/main" id="{5590F0CA-2B29-47CB-A26D-BBF6C8AD4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99061315-A862-42A2-A8C7-41E6D1D03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643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F7DD038-5EE6-4B67-987A-98963410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0276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669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F98BDBA1-18C5-4AF8-84F2-6D7ED0F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CFB40FB8-A235-4475-AC82-7DC41149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E6A24E24-D2E1-4140-AE49-E7AEC1A77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5672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20408813-8E74-4D12-AA2D-BA536104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BE1528DA-C4F9-4755-B536-E62B4F14D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F9B26BED-07A2-485E-BEEC-0B439B876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581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67BC64C-0A3D-4B2F-9F25-2E85DAF7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EEBD3F8D-3B1D-4B50-8586-DB293276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69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1" r:id="rId1"/>
    <p:sldLayoutId id="2147486292" r:id="rId2"/>
    <p:sldLayoutId id="2147486293" r:id="rId3"/>
    <p:sldLayoutId id="2147486294" r:id="rId4"/>
    <p:sldLayoutId id="2147486295" r:id="rId5"/>
    <p:sldLayoutId id="2147486296" r:id="rId6"/>
    <p:sldLayoutId id="2147486297" r:id="rId7"/>
    <p:sldLayoutId id="2147486298" r:id="rId8"/>
    <p:sldLayoutId id="2147486299" r:id="rId9"/>
    <p:sldLayoutId id="2147486300" r:id="rId10"/>
    <p:sldLayoutId id="2147486301" r:id="rId11"/>
    <p:sldLayoutId id="2147486302" r:id="rId12"/>
    <p:sldLayoutId id="2147486303" r:id="rId13"/>
    <p:sldLayoutId id="214748630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50000"/>
        </a:lnSpc>
        <a:spcBef>
          <a:spcPts val="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glow rad="114300">
              <a:schemeClr val="accent5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9984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99" r:id="rId1"/>
    <p:sldLayoutId id="2147486900" r:id="rId2"/>
    <p:sldLayoutId id="2147486901" r:id="rId3"/>
    <p:sldLayoutId id="2147486902" r:id="rId4"/>
    <p:sldLayoutId id="2147486903" r:id="rId5"/>
    <p:sldLayoutId id="2147486904" r:id="rId6"/>
    <p:sldLayoutId id="2147486905" r:id="rId7"/>
    <p:sldLayoutId id="2147486906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86D114-EAE9-4530-8644-B3B92737C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13CCF6-F5FC-49CE-9424-55BB86440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890729-C591-4399-ACA5-80DA0E1E33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D1C0FE1-A391-4942-8CC7-F42262ED30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AE31CD-0E4E-4942-AF69-8C34E9171C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53D91F2E-AA45-4C8B-8490-EFB86E36BA78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082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8" r:id="rId1"/>
    <p:sldLayoutId id="2147486969" r:id="rId2"/>
    <p:sldLayoutId id="2147486970" r:id="rId3"/>
    <p:sldLayoutId id="2147486971" r:id="rId4"/>
    <p:sldLayoutId id="2147486972" r:id="rId5"/>
    <p:sldLayoutId id="2147486973" r:id="rId6"/>
    <p:sldLayoutId id="2147486974" r:id="rId7"/>
    <p:sldLayoutId id="2147486975" r:id="rId8"/>
    <p:sldLayoutId id="2147486976" r:id="rId9"/>
    <p:sldLayoutId id="2147486977" r:id="rId10"/>
    <p:sldLayoutId id="214748697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glow rad="114300">
              <a:schemeClr val="accent5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5594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7" r:id="rId2"/>
    <p:sldLayoutId id="2147487138" r:id="rId3"/>
    <p:sldLayoutId id="2147487139" r:id="rId4"/>
    <p:sldLayoutId id="2147487140" r:id="rId5"/>
    <p:sldLayoutId id="2147487141" r:id="rId6"/>
    <p:sldLayoutId id="214748714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algun Gothic" panose="020B0503020000020004" pitchFamily="34" charset="-127"/>
          <a:ea typeface="Malgun Gothic" panose="020B0503020000020004" pitchFamily="34" charset="-127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D717CBB-1FBC-47AC-C1F0-2D85AC024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01C392-723F-BADB-73B5-A986FDB5E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17BE69D-381C-9EF1-426E-693E577AF2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5C3E0B-C7D0-7BED-F577-4A808553B1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13859-39A2-BA90-407F-F366A3712F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06359D-1BBB-4E43-A692-2E1F34132A7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1198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5" r:id="rId1"/>
    <p:sldLayoutId id="2147488026" r:id="rId2"/>
    <p:sldLayoutId id="2147488027" r:id="rId3"/>
    <p:sldLayoutId id="2147488028" r:id="rId4"/>
    <p:sldLayoutId id="2147488029" r:id="rId5"/>
    <p:sldLayoutId id="2147488030" r:id="rId6"/>
    <p:sldLayoutId id="2147488031" r:id="rId7"/>
    <p:sldLayoutId id="2147488032" r:id="rId8"/>
    <p:sldLayoutId id="2147488033" r:id="rId9"/>
    <p:sldLayoutId id="2147488034" r:id="rId10"/>
    <p:sldLayoutId id="2147488035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631379-9B25-EA62-985D-646DF291C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F8CEA2-827A-A2B2-B938-FFCB367B4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308CB1-4B60-2D32-6139-00FCBA044F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5D664A-C203-522E-DBE4-DE2A04EAB8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0DE215-2FDA-9D3A-0AF9-7CF7EFC576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0F608E0D-FA76-4994-BCC4-BE080688C65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072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50" r:id="rId1"/>
    <p:sldLayoutId id="2147489051" r:id="rId2"/>
    <p:sldLayoutId id="2147489052" r:id="rId3"/>
    <p:sldLayoutId id="2147489053" r:id="rId4"/>
    <p:sldLayoutId id="2147489054" r:id="rId5"/>
    <p:sldLayoutId id="2147489055" r:id="rId6"/>
    <p:sldLayoutId id="2147489056" r:id="rId7"/>
    <p:sldLayoutId id="2147489057" r:id="rId8"/>
    <p:sldLayoutId id="2147489058" r:id="rId9"/>
    <p:sldLayoutId id="2147489059" r:id="rId10"/>
    <p:sldLayoutId id="214748906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0CA06D3B-D1D0-4D93-8DFC-00E62933DCE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4188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62" r:id="rId1"/>
    <p:sldLayoutId id="2147489063" r:id="rId2"/>
    <p:sldLayoutId id="2147489064" r:id="rId3"/>
    <p:sldLayoutId id="2147489065" r:id="rId4"/>
    <p:sldLayoutId id="2147489066" r:id="rId5"/>
    <p:sldLayoutId id="2147489067" r:id="rId6"/>
    <p:sldLayoutId id="2147489068" r:id="rId7"/>
    <p:sldLayoutId id="2147489069" r:id="rId8"/>
    <p:sldLayoutId id="2147489070" r:id="rId9"/>
    <p:sldLayoutId id="2147489071" r:id="rId10"/>
    <p:sldLayoutId id="214748907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B2C95F-FAF2-BE9A-35AB-76F5127E0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47010F-EBB0-FD96-E7A3-947761D4F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C031A1-ACE8-DC1D-1FB9-031526B4D6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247797-C1FF-E44D-7040-774FD94E2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5A8DE7-E615-FB6C-F510-03EBF0D3EC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997CF27B-4847-4A3D-BC0F-524905DBFBD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134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74" r:id="rId1"/>
    <p:sldLayoutId id="2147489075" r:id="rId2"/>
    <p:sldLayoutId id="2147489076" r:id="rId3"/>
    <p:sldLayoutId id="2147489077" r:id="rId4"/>
    <p:sldLayoutId id="2147489078" r:id="rId5"/>
    <p:sldLayoutId id="2147489079" r:id="rId6"/>
    <p:sldLayoutId id="2147489080" r:id="rId7"/>
    <p:sldLayoutId id="2147489081" r:id="rId8"/>
    <p:sldLayoutId id="2147489082" r:id="rId9"/>
    <p:sldLayoutId id="2147489083" r:id="rId10"/>
    <p:sldLayoutId id="214748908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CD57EDB8-F8F3-4DA3-9005-D9833666503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591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86" r:id="rId1"/>
    <p:sldLayoutId id="2147489087" r:id="rId2"/>
    <p:sldLayoutId id="2147489088" r:id="rId3"/>
    <p:sldLayoutId id="2147489089" r:id="rId4"/>
    <p:sldLayoutId id="2147489090" r:id="rId5"/>
    <p:sldLayoutId id="2147489091" r:id="rId6"/>
    <p:sldLayoutId id="2147489092" r:id="rId7"/>
    <p:sldLayoutId id="2147489093" r:id="rId8"/>
    <p:sldLayoutId id="2147489094" r:id="rId9"/>
    <p:sldLayoutId id="2147489095" r:id="rId10"/>
    <p:sldLayoutId id="214748909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14300">
              <a:schemeClr val="accent4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4963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6" r:id="rId1"/>
    <p:sldLayoutId id="2147486357" r:id="rId2"/>
    <p:sldLayoutId id="2147486358" r:id="rId3"/>
    <p:sldLayoutId id="2147486359" r:id="rId4"/>
    <p:sldLayoutId id="2147486360" r:id="rId5"/>
    <p:sldLayoutId id="2147486361" r:id="rId6"/>
    <p:sldLayoutId id="214748636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1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>
                  <a:tint val="75000"/>
                </a:prstClr>
              </a:solidFill>
              <a:latin typeface="한컴바탕" pitchFamily="18" charset="2"/>
              <a:ea typeface="굴림" pitchFamily="50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1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>
                  <a:tint val="75000"/>
                </a:prstClr>
              </a:solidFill>
              <a:latin typeface="한컴바탕" pitchFamily="18" charset="2"/>
              <a:ea typeface="굴림" pitchFamily="50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1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81E5C42-FFA0-4D57-BB0E-AA28D1E115A5}" type="slidenum">
              <a:rPr kumimoji="1" lang="en-US" altLang="ko-KR">
                <a:solidFill>
                  <a:prstClr val="black">
                    <a:tint val="75000"/>
                  </a:prstClr>
                </a:solidFill>
                <a:latin typeface="한컴바탕" pitchFamily="18" charset="2"/>
                <a:ea typeface="굴림" pitchFamily="50" charset="-127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prstClr val="black">
                  <a:tint val="75000"/>
                </a:prstClr>
              </a:solidFill>
              <a:latin typeface="한컴바탕" pitchFamily="18" charset="2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458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513" r:id="rId2"/>
    <p:sldLayoutId id="2147486514" r:id="rId3"/>
    <p:sldLayoutId id="2147486515" r:id="rId4"/>
    <p:sldLayoutId id="2147486516" r:id="rId5"/>
    <p:sldLayoutId id="2147486517" r:id="rId6"/>
    <p:sldLayoutId id="2147486518" r:id="rId7"/>
    <p:sldLayoutId id="2147486519" r:id="rId8"/>
    <p:sldLayoutId id="2147486520" r:id="rId9"/>
    <p:sldLayoutId id="2147486521" r:id="rId10"/>
    <p:sldLayoutId id="2147486522" r:id="rId11"/>
    <p:sldLayoutId id="2147486523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0C86860-8767-4DE7-8B5C-CCEC0583766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2024-06-30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84684207-AC1D-46E3-A1A7-CCF799CB134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49" r:id="rId1"/>
    <p:sldLayoutId id="2147486550" r:id="rId2"/>
    <p:sldLayoutId id="2147486551" r:id="rId3"/>
    <p:sldLayoutId id="2147486552" r:id="rId4"/>
    <p:sldLayoutId id="2147486553" r:id="rId5"/>
    <p:sldLayoutId id="2147486554" r:id="rId6"/>
    <p:sldLayoutId id="2147486555" r:id="rId7"/>
    <p:sldLayoutId id="2147486556" r:id="rId8"/>
    <p:sldLayoutId id="2147486557" r:id="rId9"/>
    <p:sldLayoutId id="2147486558" r:id="rId10"/>
    <p:sldLayoutId id="21474865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6092825"/>
            <a:ext cx="5554663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당신은 사랑받기 위해</a:t>
            </a:r>
          </a:p>
        </p:txBody>
      </p:sp>
    </p:spTree>
    <p:extLst>
      <p:ext uri="{BB962C8B-B14F-4D97-AF65-F5344CB8AC3E}">
        <p14:creationId xmlns:p14="http://schemas.microsoft.com/office/powerpoint/2010/main" val="7632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1" r:id="rId1"/>
    <p:sldLayoutId id="2147486622" r:id="rId2"/>
    <p:sldLayoutId id="2147486623" r:id="rId3"/>
    <p:sldLayoutId id="2147486624" r:id="rId4"/>
    <p:sldLayoutId id="2147486625" r:id="rId5"/>
    <p:sldLayoutId id="2147486626" r:id="rId6"/>
    <p:sldLayoutId id="2147486627" r:id="rId7"/>
    <p:sldLayoutId id="2147486628" r:id="rId8"/>
    <p:sldLayoutId id="2147486629" r:id="rId9"/>
    <p:sldLayoutId id="2147486630" r:id="rId10"/>
    <p:sldLayoutId id="2147486631" r:id="rId11"/>
  </p:sldLayoutIdLst>
  <p:transition>
    <p:plus/>
  </p:transition>
  <p:txStyles>
    <p:titleStyle>
      <a:lvl1pPr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r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유형을 편집하려면 누르십시오</a:t>
            </a:r>
            <a:r>
              <a:rPr lang="en-US" altLang="ko-KR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문자열 유형을 편집하려면 누르십시오</a:t>
            </a:r>
            <a:r>
              <a:rPr lang="en-US" altLang="ko-KR"/>
              <a:t>.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세째 수준</a:t>
            </a:r>
          </a:p>
          <a:p>
            <a:pPr lvl="3"/>
            <a:r>
              <a:rPr lang="ko-KR" altLang="en-US"/>
              <a:t>네째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0307E6-4444-4E02-9F56-98CD0ADBE328}" type="slidenum">
              <a:rPr lang="en-US" altLang="ko-KR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0439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3" r:id="rId1"/>
    <p:sldLayoutId id="2147486634" r:id="rId2"/>
    <p:sldLayoutId id="2147486635" r:id="rId3"/>
    <p:sldLayoutId id="2147486636" r:id="rId4"/>
    <p:sldLayoutId id="2147486637" r:id="rId5"/>
    <p:sldLayoutId id="2147486638" r:id="rId6"/>
    <p:sldLayoutId id="2147486639" r:id="rId7"/>
    <p:sldLayoutId id="2147486640" r:id="rId8"/>
    <p:sldLayoutId id="2147486641" r:id="rId9"/>
    <p:sldLayoutId id="2147486642" r:id="rId10"/>
    <p:sldLayoutId id="214748664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srgbClr val="000000"/>
              </a:solidFill>
              <a:latin typeface="한컴바탕" pitchFamily="18" charset="2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srgbClr val="000000"/>
              </a:solidFill>
              <a:latin typeface="한컴바탕" pitchFamily="18" charset="2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E222B7-0CAB-4914-BD52-C4BD1638071F}" type="slidenum">
              <a:rPr kumimoji="1" lang="en-US" altLang="ko-KR">
                <a:solidFill>
                  <a:srgbClr val="000000"/>
                </a:solidFill>
                <a:latin typeface="한컴바탕" pitchFamily="18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srgbClr val="000000"/>
              </a:solidFill>
              <a:latin typeface="한컴바탕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10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7" r:id="rId1"/>
    <p:sldLayoutId id="2147486658" r:id="rId2"/>
    <p:sldLayoutId id="2147486659" r:id="rId3"/>
    <p:sldLayoutId id="2147486660" r:id="rId4"/>
    <p:sldLayoutId id="2147486661" r:id="rId5"/>
    <p:sldLayoutId id="2147486662" r:id="rId6"/>
    <p:sldLayoutId id="2147486663" r:id="rId7"/>
    <p:sldLayoutId id="2147486664" r:id="rId8"/>
    <p:sldLayoutId id="2147486665" r:id="rId9"/>
    <p:sldLayoutId id="2147486666" r:id="rId10"/>
    <p:sldLayoutId id="2147486667" r:id="rId11"/>
    <p:sldLayoutId id="2147486849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9085AE07-0D27-461A-B186-DE94ABCD98B0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9562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9" r:id="rId1"/>
    <p:sldLayoutId id="2147486670" r:id="rId2"/>
    <p:sldLayoutId id="2147486671" r:id="rId3"/>
    <p:sldLayoutId id="2147486672" r:id="rId4"/>
    <p:sldLayoutId id="2147486673" r:id="rId5"/>
    <p:sldLayoutId id="2147486674" r:id="rId6"/>
    <p:sldLayoutId id="2147486675" r:id="rId7"/>
    <p:sldLayoutId id="2147486676" r:id="rId8"/>
    <p:sldLayoutId id="2147486677" r:id="rId9"/>
    <p:sldLayoutId id="2147486678" r:id="rId10"/>
    <p:sldLayoutId id="2147486679" r:id="rId11"/>
  </p:sldLayoutIdLst>
  <p:transition advClick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FF2B5EF4-FFF2-40B4-BE49-F238E27FC236}">
                <a16:creationId xmlns:a16="http://schemas.microsoft.com/office/drawing/2014/main" id="{217FD0DF-1BB1-4222-A111-84AC08858E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6359525"/>
            <a:ext cx="676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B3304DEF-081C-4FCE-A09C-01BAF1B73D1E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208221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  <p:sldLayoutId id="2147486682" r:id="rId2"/>
    <p:sldLayoutId id="2147486683" r:id="rId3"/>
    <p:sldLayoutId id="2147486684" r:id="rId4"/>
    <p:sldLayoutId id="2147486685" r:id="rId5"/>
    <p:sldLayoutId id="2147486686" r:id="rId6"/>
    <p:sldLayoutId id="2147486687" r:id="rId7"/>
    <p:sldLayoutId id="2147486688" r:id="rId8"/>
    <p:sldLayoutId id="2147486689" r:id="rId9"/>
    <p:sldLayoutId id="2147486690" r:id="rId10"/>
    <p:sldLayoutId id="2147486691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34" charset="-127"/>
          <a:ea typeface="굴림" panose="020B0600000101010101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2" Type="http://schemas.openxmlformats.org/officeDocument/2006/relationships/slide" Target="slide126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75.png"/><Relationship Id="rId5" Type="http://schemas.openxmlformats.org/officeDocument/2006/relationships/slide" Target="slide138.xml"/><Relationship Id="rId4" Type="http://schemas.openxmlformats.org/officeDocument/2006/relationships/slide" Target="slide13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Relationship Id="rId6" Type="http://schemas.openxmlformats.org/officeDocument/2006/relationships/slide" Target="slide152.xml"/><Relationship Id="rId5" Type="http://schemas.openxmlformats.org/officeDocument/2006/relationships/slide" Target="slide150.xml"/><Relationship Id="rId4" Type="http://schemas.openxmlformats.org/officeDocument/2006/relationships/slide" Target="slide14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9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9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9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9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46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160.xml"/><Relationship Id="rId6" Type="http://schemas.openxmlformats.org/officeDocument/2006/relationships/slide" Target="slide71.xml"/><Relationship Id="rId5" Type="http://schemas.openxmlformats.org/officeDocument/2006/relationships/slide" Target="slide68.xml"/><Relationship Id="rId4" Type="http://schemas.openxmlformats.org/officeDocument/2006/relationships/slide" Target="slide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slide" Target="slide7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0.xml"/><Relationship Id="rId6" Type="http://schemas.openxmlformats.org/officeDocument/2006/relationships/slide" Target="slide68.xml"/><Relationship Id="rId5" Type="http://schemas.openxmlformats.org/officeDocument/2006/relationships/slide" Target="slide63.xml"/><Relationship Id="rId4" Type="http://schemas.openxmlformats.org/officeDocument/2006/relationships/slide" Target="slide5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8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32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77F0F1D6-0FD3-9882-7615-FCDA03DCEB4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1182C59-378B-AB59-E23A-F0D36FE3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27B984-D29B-51E2-C10E-5B00EE22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927BEED-A561-DB16-862C-91EA60707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BC1BE61-575A-0383-D437-8416E4F4D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54D79B54-DB59-4273-B0CE-5D68BA50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506886F1-6D07-439D-B820-B5E36F6B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1100513"/>
            <a:ext cx="9144000" cy="14465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43608" y="1132080"/>
            <a:ext cx="5904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8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Arial" pitchFamily="34" charset="0"/>
              </a:rPr>
              <a:t>교회 소식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8184" y="188419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News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783638" cy="4196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marR="0" lvl="0" indent="-742950" algn="ctr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“</a:t>
            </a: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한 명 전도 </a:t>
            </a:r>
            <a:r>
              <a:rPr kumimoji="1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양재깨비체B" panose="02020603020101020101" pitchFamily="18" charset="-127"/>
                <a:ea typeface="양재깨비체B" panose="02020603020101020101" pitchFamily="18" charset="-127"/>
                <a:cs typeface="Arial" pitchFamily="34" charset="0"/>
              </a:rPr>
              <a:t>나도 할 수 있습니다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.”</a:t>
            </a:r>
          </a:p>
          <a:p>
            <a:pPr marL="742950" marR="0" lvl="0" indent="-7429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우리 교회는 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“</a:t>
            </a:r>
            <a:r>
              <a:rPr kumimoji="1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양재깨비체B" panose="02020603020101020101" pitchFamily="18" charset="-127"/>
                <a:ea typeface="양재깨비체B" panose="02020603020101020101" pitchFamily="18" charset="-127"/>
                <a:cs typeface="Arial" pitchFamily="34" charset="0"/>
              </a:rPr>
              <a:t>예수님만으로 충분히 행복하고 만족한 교회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.” </a:t>
            </a: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입니다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  <a:p>
            <a:pPr marL="742950" marR="0" lvl="0" indent="-7429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바른 신앙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바른 마음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바른 생활</a:t>
            </a:r>
            <a:endParaRPr kumimoji="1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404664"/>
            <a:ext cx="9144000" cy="48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1.	</a:t>
            </a:r>
            <a:r>
              <a:rPr kumimoji="1" lang="ko-KR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하나님의 사랑과 은혜와 성령이 충만한 모든 성도의 삶 되기를 주 예수 그리스도의 이름으로 축원합니다</a:t>
            </a: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b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“</a:t>
            </a:r>
            <a:r>
              <a:rPr kumimoji="1" lang="ko-KR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하나님은 어제나 오늘이나</a:t>
            </a:r>
            <a:b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r>
              <a:rPr kumimoji="1" lang="ko-KR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영원히 </a:t>
            </a:r>
            <a:r>
              <a:rPr kumimoji="1" lang="ko-KR" altLang="en-US" sz="40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살아계십니다</a:t>
            </a: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19393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404664"/>
            <a:ext cx="9144000" cy="48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2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매월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1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일은 월삭새벽기도회와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1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끼 금식기도의 날로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매월 첫 주는 성만찬주일과 생일축하와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EM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연합예배로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매주 금요일은 온라인 금요기도회가 있고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작은 교회</a:t>
            </a: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(</a:t>
            </a:r>
            <a:r>
              <a:rPr kumimoji="1" lang="ko-KR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속회</a:t>
            </a: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) </a:t>
            </a:r>
            <a:r>
              <a:rPr kumimoji="1" lang="ko-KR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모임은 형편에 따라 있습니다</a:t>
            </a: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0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404664"/>
            <a:ext cx="9144000" cy="569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3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‘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코비드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19’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로 인하여 현장에서와 온라인 예배가 병행되고 있습니다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 “With Covid”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시대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“Endemic”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시대에 참된 영적인 삶을 더욱 살기 위해 협력하여 기도합시다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철저하게 개인 위생관리를 잘 하시기 바랍니다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40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482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404664"/>
            <a:ext cx="9144000" cy="15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4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오늘도 변함없이 오후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1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시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현장과 온라인으로 예배드립니다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40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705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404664"/>
            <a:ext cx="9144000" cy="15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7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다음 주일은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4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월 생일축하 및 성만찬예배가 드려집니다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40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672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26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0.『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오늘의 양식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』3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월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-5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월호가 나왔습니다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묵상하는 삶을 계속 하시기 바랍니다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87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A602458C-938D-9CB2-0478-E76183CBE9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509F27-39C4-DA4A-FB9D-819460B83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A3F7029-3663-EE74-8C07-9199F2328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FD100C4-5994-FC58-9BDB-5FDEA0A67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8BE02AE-EABE-8CE7-A055-E20D1CDEB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77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0.『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빛과 사랑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』3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월호가 나왔습니다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8568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0.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개인별 성경공부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(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일대일 제자양육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인물별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책별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하나님을 경험하는 삶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성경의 맥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생명의 삶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QT)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를 언제든지 함께 하시기 바랍니다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289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	$1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후원금이 귀하게 쓰이고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있습니다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	</a:t>
            </a:r>
            <a:r>
              <a:rPr kumimoji="1" lang="ko-KR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컴패션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후원하고 있습니다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0231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주보를 전도에 활용합시다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b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원하시는 시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간증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묵상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좋아하는 성구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, 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은혜 받은 찬송이야기 등등 을 보내주세요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71573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474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1.	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하나님께 감사와 영광을 돌립니다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근심과 위기의 순간을 슬기롭게 견디고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나아가 하나님의 크신 은혜를 더 깊이 경험하는 시간이 되고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새로운 일상을 준비하는 믿음과 삶이 되기를 함께 기도해 주시기 바랍니다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69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성도소식</a:t>
            </a:r>
            <a:endParaRPr kumimoji="1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333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247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2.	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1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월 생일을 축하합니다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b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</a:p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69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성도소식</a:t>
            </a:r>
            <a:endParaRPr kumimoji="1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871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421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3</a:t>
            </a: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가족과 친지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아픈 분들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ko-KR" altLang="en-US" sz="39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태신자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ko-KR" altLang="en-US" sz="39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새신자를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위해 </a:t>
            </a:r>
            <a:r>
              <a:rPr kumimoji="1" lang="ko-KR" altLang="en-US" sz="39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기도바랍니다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ko-KR" altLang="en-US" sz="3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-	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모든 성도들과 가족의 건강을 위해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투병하고 있는 주변의 분들 위해 기도 바랍니다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69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성도소식</a:t>
            </a:r>
            <a:endParaRPr kumimoji="1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086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595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3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-	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거듭남의 믿음이 필요한 가정과 생활의 염려 신분 및 환경적인 염려를 잘 견디어 하나님의 선하신 계획과 손길이 임하도록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,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하나님의 평강으로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충만하기를 함께 기도해 주시기 바랍니다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69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성도소식</a:t>
            </a:r>
            <a:endParaRPr kumimoji="1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950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16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lvl="0" indent="-914400"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</a:t>
            </a:r>
            <a:r>
              <a:rPr kumimoji="1" lang="en-US" altLang="ko-KR" sz="39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4</a:t>
            </a:r>
            <a:r>
              <a:rPr kumimoji="1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	</a:t>
            </a:r>
            <a:r>
              <a:rPr kumimoji="1" lang="ko-KR" altLang="en-US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한국 방문을 위해 기도해 주시기 바랍니다</a:t>
            </a:r>
            <a:r>
              <a:rPr kumimoji="1" lang="en-US" altLang="ko-KR" sz="3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endParaRPr kumimoji="1" lang="ko-KR" altLang="en-US" sz="3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69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성도소식</a:t>
            </a:r>
            <a:endParaRPr kumimoji="1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117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26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지난 주 방문하신 분들을 위해 기도해 주시기 바랍니다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b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endParaRPr kumimoji="1" lang="en-US" altLang="ko-KR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3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01542C29-BB6C-061C-EB19-BF826886B6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EABA13-84CC-3B52-6498-FC1558118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0759ECB-E73E-2C34-50A9-9175A8DA7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615C7E-BE2E-C3FD-F76B-A72087AE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3FDC12-92A5-E2E9-01F4-D1B6AE2A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0" y="836712"/>
            <a:ext cx="9144000" cy="26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91440" bIns="0"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 0.	</a:t>
            </a: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새로 등록하신 분들을 위해</a:t>
            </a:r>
            <a:b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기도해 주시기 바랍니다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  <a:t>.</a:t>
            </a:r>
            <a:b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Arial" pitchFamily="34" charset="0"/>
              </a:rPr>
            </a:br>
            <a:endParaRPr kumimoji="1" lang="en-US" altLang="ko-KR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당싱은사랑받기위해-5 복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ko-KR" altLang="en-US" sz="2400" dirty="0"/>
              <a:t>당신은 사랑받기 위해 </a:t>
            </a:r>
            <a:r>
              <a:rPr lang="en-US" altLang="ko-KR" sz="2400" dirty="0"/>
              <a:t>8-5</a:t>
            </a:r>
          </a:p>
        </p:txBody>
      </p:sp>
    </p:spTree>
    <p:extLst>
      <p:ext uri="{BB962C8B-B14F-4D97-AF65-F5344CB8AC3E}">
        <p14:creationId xmlns:p14="http://schemas.microsoft.com/office/powerpoint/2010/main" val="18074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당싱은사랑받기위해-6 복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ko-KR" altLang="en-US" sz="2400"/>
              <a:t>당신은 사랑받기 위해 </a:t>
            </a:r>
            <a:r>
              <a:rPr lang="en-US" altLang="ko-KR" sz="2400" dirty="0"/>
              <a:t>8-6</a:t>
            </a:r>
          </a:p>
        </p:txBody>
      </p:sp>
    </p:spTree>
    <p:extLst>
      <p:ext uri="{BB962C8B-B14F-4D97-AF65-F5344CB8AC3E}">
        <p14:creationId xmlns:p14="http://schemas.microsoft.com/office/powerpoint/2010/main" val="16966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이미지를 클릭하면 원본을 보실 수 있습니다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2">
            <a:extLst>
              <a:ext uri="{FF2B5EF4-FFF2-40B4-BE49-F238E27FC236}">
                <a16:creationId xmlns:a16="http://schemas.microsoft.com/office/drawing/2014/main" id="{B5CFF0C4-2AB8-46DA-ACF3-C3293601E6A1}"/>
              </a:ext>
            </a:extLst>
          </p:cNvPr>
          <p:cNvSpPr/>
          <p:nvPr/>
        </p:nvSpPr>
        <p:spPr>
          <a:xfrm>
            <a:off x="1183894" y="1988840"/>
            <a:ext cx="67762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*</a:t>
            </a:r>
            <a:r>
              <a:rPr kumimoji="0" lang="ko-KR" altLang="en-US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일어서주세요</a:t>
            </a:r>
            <a:endParaRPr kumimoji="0" lang="en-US" altLang="ko-KR" sz="8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D9BD1-3C35-47C7-90A9-57E3D47429E2}"/>
              </a:ext>
            </a:extLst>
          </p:cNvPr>
          <p:cNvSpPr txBox="1"/>
          <p:nvPr/>
        </p:nvSpPr>
        <p:spPr>
          <a:xfrm>
            <a:off x="323528" y="344119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Please Stand Up</a:t>
            </a:r>
          </a:p>
        </p:txBody>
      </p:sp>
    </p:spTree>
    <p:extLst>
      <p:ext uri="{BB962C8B-B14F-4D97-AF65-F5344CB8AC3E}">
        <p14:creationId xmlns:p14="http://schemas.microsoft.com/office/powerpoint/2010/main" val="28652484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%EC%B0%A_0.t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428625" y="204044"/>
            <a:ext cx="8229600" cy="2504876"/>
          </a:xfrm>
        </p:spPr>
        <p:txBody>
          <a:bodyPr/>
          <a:lstStyle/>
          <a:p>
            <a:pPr eaLnBrk="1" hangingPunct="1"/>
            <a:r>
              <a:rPr lang="ko-KR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예물봉헌</a:t>
            </a:r>
            <a:endParaRPr lang="en-US" dirty="0"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2001034"/>
            <a:ext cx="821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25166966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1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2" name="AutoShap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3" name="AutoShape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4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2055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2056" name="AutoShap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2057" name="AutoShape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pic>
        <p:nvPicPr>
          <p:cNvPr id="205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5915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308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308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308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28747194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410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410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410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40337202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512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512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513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286099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CEAF0023-7913-F1E9-5FD6-2AE105B29D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931A52-B1ED-785F-25C6-578A71B84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8F8EE0-A0FE-1428-1DFF-A6756B6C2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098729-2434-DD76-FAD8-E3C62513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2DF9012-1860-CADD-CAF9-73558B2BF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4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5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5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615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615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615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24622854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71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717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717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23238680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82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820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820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12557854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92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922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922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36077235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02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024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025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11240631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6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6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7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7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127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127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127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13257775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229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229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229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364092923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332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332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332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38415219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1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2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434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434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434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2954894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5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6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536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536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537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3794200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F922260C-258F-B0A5-8AED-B3BE6A1C89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63CD92-EF6D-A1EC-9750-155F7E60F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3A007B-A967-2EBF-723C-1F8A9CEA9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B742E2-24D7-FF21-7691-CF69EC2EB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D2996E9-3E9B-588D-09C8-7D60B38E8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8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89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90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9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639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639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639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19075268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1.Take time to be holy, Speak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2.Take time to be holy,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3.Take time to be holy, Let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4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4.Take time to be holy, Be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400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  <p:sp>
        <p:nvSpPr>
          <p:cNvPr id="1741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7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네 머리 숙여</a:t>
            </a:r>
          </a:p>
        </p:txBody>
      </p:sp>
      <p:sp>
        <p:nvSpPr>
          <p:cNvPr id="17417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03750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주 따라가고</a:t>
            </a:r>
          </a:p>
        </p:txBody>
      </p:sp>
      <p:sp>
        <p:nvSpPr>
          <p:cNvPr id="17418" name="AutoShap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8625" y="62103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너 성결키 위해 늘 기도하며</a:t>
            </a:r>
          </a:p>
        </p:txBody>
      </p:sp>
    </p:spTree>
    <p:extLst>
      <p:ext uri="{BB962C8B-B14F-4D97-AF65-F5344CB8AC3E}">
        <p14:creationId xmlns:p14="http://schemas.microsoft.com/office/powerpoint/2010/main" val="391906850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8" y="90872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특송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448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Praise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070" y="477742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바다M" panose="02030600000101010101" pitchFamily="18" charset="-127"/>
                <a:ea typeface="HY바다M" panose="02030600000101010101" pitchFamily="18" charset="-127"/>
              </a:rPr>
              <a:t>.</a:t>
            </a:r>
            <a:endParaRPr kumimoji="0" lang="en-US" altLang="ko-KR" sz="4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바다M" panose="02030600000101010101" pitchFamily="18" charset="-127"/>
              <a:ea typeface="HY바다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05746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6" t="12369" r="43810" b="18791"/>
          <a:stretch>
            <a:fillRect/>
          </a:stretch>
        </p:blipFill>
        <p:spPr bwMode="auto">
          <a:xfrm>
            <a:off x="5715000" y="3524250"/>
            <a:ext cx="3429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214313" y="214313"/>
            <a:ext cx="7596187" cy="455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엽서M" pitchFamily="18" charset="-127"/>
                <a:ea typeface="HY엽서M" pitchFamily="18" charset="-127"/>
                <a:cs typeface="Arial" pitchFamily="34" charset="0"/>
              </a:rPr>
              <a:t>주여 예물 받으소서</a:t>
            </a:r>
            <a:r>
              <a:rPr kumimoji="1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엽서M" pitchFamily="18" charset="-127"/>
                <a:ea typeface="HY엽서M" pitchFamily="18" charset="-127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1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엽서M" pitchFamily="18" charset="-127"/>
                <a:ea typeface="HY엽서M" pitchFamily="18" charset="-127"/>
                <a:cs typeface="Arial" pitchFamily="34" charset="0"/>
              </a:rPr>
              <a:t>주여 나를 받으소서</a:t>
            </a:r>
            <a:endParaRPr kumimoji="1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엽서M" pitchFamily="18" charset="-127"/>
              <a:ea typeface="HY엽서M" pitchFamily="18" charset="-127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엽서M" pitchFamily="18" charset="-127"/>
                <a:ea typeface="HY엽서M" pitchFamily="18" charset="-127"/>
                <a:cs typeface="Arial" pitchFamily="34" charset="0"/>
              </a:rPr>
              <a:t>주여 복을 주옵소서</a:t>
            </a:r>
            <a:endParaRPr kumimoji="1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엽서M" pitchFamily="18" charset="-127"/>
              <a:ea typeface="HY엽서M" pitchFamily="18" charset="-127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엽서M" pitchFamily="18" charset="-127"/>
                <a:ea typeface="HY엽서M" pitchFamily="18" charset="-127"/>
                <a:cs typeface="Arial" pitchFamily="34" charset="0"/>
              </a:rPr>
              <a:t>복이 되게 하옵소서</a:t>
            </a:r>
            <a:endParaRPr kumimoji="1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엽서M" pitchFamily="18" charset="-127"/>
              <a:ea typeface="HY엽서M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2">
            <a:extLst>
              <a:ext uri="{FF2B5EF4-FFF2-40B4-BE49-F238E27FC236}">
                <a16:creationId xmlns:a16="http://schemas.microsoft.com/office/drawing/2014/main" id="{808E6DA3-F50B-49EF-B7D6-A3BA268B00B1}"/>
              </a:ext>
            </a:extLst>
          </p:cNvPr>
          <p:cNvSpPr/>
          <p:nvPr/>
        </p:nvSpPr>
        <p:spPr>
          <a:xfrm>
            <a:off x="1696856" y="1988840"/>
            <a:ext cx="5750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*</a:t>
            </a:r>
            <a:r>
              <a:rPr kumimoji="0" lang="ko-KR" altLang="en-US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앉아주세요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C925F-8A74-4787-85CF-9814D64B633C}"/>
              </a:ext>
            </a:extLst>
          </p:cNvPr>
          <p:cNvSpPr txBox="1"/>
          <p:nvPr/>
        </p:nvSpPr>
        <p:spPr>
          <a:xfrm>
            <a:off x="323528" y="344119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Please Sit Down</a:t>
            </a:r>
          </a:p>
        </p:txBody>
      </p:sp>
    </p:spTree>
    <p:extLst>
      <p:ext uri="{BB962C8B-B14F-4D97-AF65-F5344CB8AC3E}">
        <p14:creationId xmlns:p14="http://schemas.microsoft.com/office/powerpoint/2010/main" val="418642873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17498" name="Text Box 90"/>
          <p:cNvSpPr txBox="1">
            <a:spLocks noChangeArrowheads="1"/>
          </p:cNvSpPr>
          <p:nvPr/>
        </p:nvSpPr>
        <p:spPr bwMode="auto">
          <a:xfrm>
            <a:off x="928688" y="4429125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한컴바탕" pitchFamily="18" charset="2"/>
              <a:ea typeface="Asia땅콩M" pitchFamily="18" charset="-127"/>
              <a:cs typeface="Arial" pitchFamily="34" charset="0"/>
            </a:endParaRPr>
          </a:p>
        </p:txBody>
      </p:sp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910679"/>
            <a:ext cx="4800600" cy="76944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785794"/>
            <a:ext cx="457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5400" b="1" i="0" u="none" strike="noStrike" kern="1200" cap="none" spc="50" normalizeH="0" baseline="0" noProof="0" dirty="0" err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파송의</a:t>
            </a:r>
            <a:r>
              <a:rPr kumimoji="1" lang="ko-KR" altLang="en-US" sz="54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 찬송</a:t>
            </a:r>
            <a:endParaRPr kumimoji="1" lang="en-US" altLang="ko-KR" sz="5400" b="1" i="0" u="none" strike="noStrike" kern="1200" cap="none" spc="50" normalizeH="0" baseline="0" noProof="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맑은 고딕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1" name="그림 10" descr="배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직사각형 8"/>
          <p:cNvSpPr/>
          <p:nvPr/>
        </p:nvSpPr>
        <p:spPr>
          <a:xfrm>
            <a:off x="-214313" y="142875"/>
            <a:ext cx="550068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000" b="1" i="0" u="none" strike="noStrike" kern="120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DEA9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산돌이야기 M" pitchFamily="2" charset="-127"/>
              <a:ea typeface="Asia별난소년B" pitchFamily="18" charset="-127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1856" y="2503197"/>
            <a:ext cx="4559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  <a:t>마라나타</a:t>
            </a:r>
            <a:br>
              <a:rPr lang="en-US" altLang="ko-KR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</a:br>
            <a:r>
              <a:rPr lang="ko-KR" alt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anose="02030600000101010101" pitchFamily="18" charset="-127"/>
                <a:ea typeface="HY바다M" panose="02030600000101010101" pitchFamily="18" charset="-127"/>
              </a:rPr>
              <a:t>주 예수여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바다M" panose="02030600000101010101" pitchFamily="18" charset="-127"/>
              <a:ea typeface="HY바다M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2053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23618689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3077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154994495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4101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173280929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5125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399594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CAC12-E5FB-4CF6-9063-475371AC7D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684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6149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271695652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717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7173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22854899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819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8197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20066752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주 예수여 어서</a:t>
            </a:r>
          </a:p>
        </p:txBody>
      </p:sp>
      <p:sp>
        <p:nvSpPr>
          <p:cNvPr id="922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5.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우리 주님 다시 오실 길을</a:t>
            </a:r>
          </a:p>
        </p:txBody>
      </p:sp>
      <p:sp>
        <p:nvSpPr>
          <p:cNvPr id="9221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마라나타 마라나타 아멘</a:t>
            </a:r>
          </a:p>
        </p:txBody>
      </p:sp>
    </p:spTree>
    <p:extLst>
      <p:ext uri="{BB962C8B-B14F-4D97-AF65-F5344CB8AC3E}">
        <p14:creationId xmlns:p14="http://schemas.microsoft.com/office/powerpoint/2010/main" val="17794576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7F8BDE7-B232-CAFB-10D2-2F32595DA3BF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A5FFD94-49CA-6B2A-6166-5BC0D65C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206C8F8E-FEE4-2773-889E-3011A5D0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B1E4033-E47A-97DE-20A3-2E2FDBF937A7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92E7C2E-5B41-98CE-9A2C-605A0C4D5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716B1E0-3218-F38D-7FF6-F0F8A47DC928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4469078-4827-C269-0DE1-561B7209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6622516-A352-C7A3-950B-B30D70B2DE07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D4A5B7F-11C3-1F8A-6861-21B46B81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04AB0C3-EB8E-C22F-A144-BC112E71324C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B2B1D2F-085A-F5CB-2BC0-F188DE40B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D901FD3-A70B-D45F-CB8C-4CD71682E072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6/12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35FCB2EC-4505-2DB2-57D0-6428747A33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D09DCB9-D5B6-C5A2-2834-EF6E997C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250AAB9-1731-F8CA-D869-B93CCC5A6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E65070B-D183-7D09-38FC-C6BEEAA07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FFC0209-1D51-7045-0668-661E20A4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DC3E2B5-4E6C-9933-BBBF-40CC17FBD945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7/12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EC1314F-7EBA-15DD-B43C-833F3DDE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886898E-92A6-5993-94EC-8D82712F88EF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8/12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1EC5148-85CD-40F4-BFC6-DBE5526C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EF453E8-C00F-9591-3F73-BA5477967A5F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9/12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9221173-7E3C-7856-C20F-A9B365D6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DEF192B-F0FE-821A-E86F-A802F535BD0D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10/12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EEB6188-C2DC-A170-0AE4-28065C69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9700BA4-0088-14F6-8FFF-91F3BFD54C06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11/12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967B3B5-3182-421E-CB80-0C74BE8C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43A1873-076C-D7BA-7EF6-AB300F050132}"/>
              </a:ext>
            </a:extLst>
          </p:cNvPr>
          <p:cNvSpPr/>
          <p:nvPr/>
        </p:nvSpPr>
        <p:spPr>
          <a:xfrm>
            <a:off x="619125" y="5805488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12/12</a:t>
            </a: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758314"/>
            <a:ext cx="4800600" cy="144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85738" y="560614"/>
            <a:ext cx="442912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Arial" pitchFamily="34" charset="0"/>
              </a:rPr>
              <a:t>축  도</a:t>
            </a:r>
          </a:p>
        </p:txBody>
      </p:sp>
      <p:pic>
        <p:nvPicPr>
          <p:cNvPr id="13" name="그림 12" descr="배경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직사각형 9"/>
          <p:cNvSpPr/>
          <p:nvPr/>
        </p:nvSpPr>
        <p:spPr>
          <a:xfrm>
            <a:off x="251520" y="3140968"/>
            <a:ext cx="442912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담임목사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1535" y="152763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Benediction</a:t>
            </a:r>
          </a:p>
        </p:txBody>
      </p:sp>
    </p:spTree>
    <p:extLst>
      <p:ext uri="{BB962C8B-B14F-4D97-AF65-F5344CB8AC3E}">
        <p14:creationId xmlns:p14="http://schemas.microsoft.com/office/powerpoint/2010/main" val="20351648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09717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2603C-D84A-4781-A3D1-C70DCFDF49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6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194DEA0A-E847-3FE1-EC3D-AA534595AF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C19B8D7-3D09-E4CB-8139-6A4E2A5B4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96E2CC9-C14B-B1C4-1231-C26DB3873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7C19279-579A-E675-45AC-C7F8DC4A9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하늘에 계신 우리 아버지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 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아버지의 이름을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거룩하게 하시며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Our Father in heaven,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hallowed be your name.</a:t>
            </a:r>
          </a:p>
        </p:txBody>
      </p:sp>
    </p:spTree>
    <p:extLst>
      <p:ext uri="{BB962C8B-B14F-4D97-AF65-F5344CB8AC3E}">
        <p14:creationId xmlns:p14="http://schemas.microsoft.com/office/powerpoint/2010/main" val="254794280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아버지의 나라가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오게 하시며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Your kingdom come,</a:t>
            </a:r>
          </a:p>
        </p:txBody>
      </p:sp>
    </p:spTree>
    <p:extLst>
      <p:ext uri="{BB962C8B-B14F-4D97-AF65-F5344CB8AC3E}">
        <p14:creationId xmlns:p14="http://schemas.microsoft.com/office/powerpoint/2010/main" val="42186284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아버지의 뜻이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하늘에서와 같이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 </a:t>
            </a: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땅에서도 이루어지게 하소서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your will be done,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on earth as it is in heaven.</a:t>
            </a:r>
          </a:p>
        </p:txBody>
      </p:sp>
    </p:spTree>
    <p:extLst>
      <p:ext uri="{BB962C8B-B14F-4D97-AF65-F5344CB8AC3E}">
        <p14:creationId xmlns:p14="http://schemas.microsoft.com/office/powerpoint/2010/main" val="17830869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오늘 우리에게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일용할 양식을 주시고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endParaRPr kumimoji="1" lang="en-US" altLang="ko-KR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cs typeface="Arial" pitchFamily="34" charset="0"/>
            </a:endParaRP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Give us this day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our daily bread,</a:t>
            </a:r>
          </a:p>
        </p:txBody>
      </p:sp>
    </p:spTree>
    <p:extLst>
      <p:ext uri="{BB962C8B-B14F-4D97-AF65-F5344CB8AC3E}">
        <p14:creationId xmlns:p14="http://schemas.microsoft.com/office/powerpoint/2010/main" val="173782150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우리가 우리에게</a:t>
            </a:r>
            <a:endParaRPr kumimoji="1" lang="en-US" altLang="ko-KR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cs typeface="Arial" pitchFamily="34" charset="0"/>
            </a:endParaRP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잘못한 사람을</a:t>
            </a:r>
            <a:endParaRPr kumimoji="1" lang="en-US" altLang="ko-KR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cs typeface="Arial" pitchFamily="34" charset="0"/>
            </a:endParaRP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용서하여 준 것 같이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forgive us our debts,</a:t>
            </a:r>
          </a:p>
        </p:txBody>
      </p:sp>
    </p:spTree>
    <p:extLst>
      <p:ext uri="{BB962C8B-B14F-4D97-AF65-F5344CB8AC3E}">
        <p14:creationId xmlns:p14="http://schemas.microsoft.com/office/powerpoint/2010/main" val="371307969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우리 죄를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용서하여 주시고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cs typeface="Arial" pitchFamily="34" charset="0"/>
            </a:endParaRP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as we also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have forgiven our debtors.</a:t>
            </a:r>
          </a:p>
        </p:txBody>
      </p:sp>
    </p:spTree>
    <p:extLst>
      <p:ext uri="{BB962C8B-B14F-4D97-AF65-F5344CB8AC3E}">
        <p14:creationId xmlns:p14="http://schemas.microsoft.com/office/powerpoint/2010/main" val="59123310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우리를 시험에 빠지지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않게 하시고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 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악에서 구하소서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lead us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not into temptation,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but deliver us from evil.</a:t>
            </a:r>
          </a:p>
        </p:txBody>
      </p:sp>
    </p:spTree>
    <p:extLst>
      <p:ext uri="{BB962C8B-B14F-4D97-AF65-F5344CB8AC3E}">
        <p14:creationId xmlns:p14="http://schemas.microsoft.com/office/powerpoint/2010/main" val="119291866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나라와 권능과 영광이 </a:t>
            </a:r>
            <a:b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영원히 아버지의 것입니다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/>
            </a:pP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	</a:t>
            </a: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아멘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For yours is the kingdom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the power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the glory, forever.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	Amen.</a:t>
            </a:r>
          </a:p>
        </p:txBody>
      </p:sp>
    </p:spTree>
    <p:extLst>
      <p:ext uri="{BB962C8B-B14F-4D97-AF65-F5344CB8AC3E}">
        <p14:creationId xmlns:p14="http://schemas.microsoft.com/office/powerpoint/2010/main" val="235710281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2603C-D84A-4781-A3D1-C70DCFDF49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6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B0942BC1-2883-39D1-156D-8D06E5F801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6F6772C-2388-CB35-454E-275366979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CEC554-4824-9165-1AA8-4FC76B88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4F7C2A-51AD-AFBF-66AD-A1F108403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A8EEAE5D-7D68-D868-1EDD-52E2857E8C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3D1107-1CA8-812A-1C96-2207161E0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73768B7-A44E-3B44-C290-F3F6C17A5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62F8BDC-39DD-9E18-F711-85E88340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400E7-C0B7-4FD9-9B67-61C3C907FF1F}"/>
              </a:ext>
            </a:extLst>
          </p:cNvPr>
          <p:cNvSpPr txBox="1"/>
          <p:nvPr/>
        </p:nvSpPr>
        <p:spPr>
          <a:xfrm>
            <a:off x="323528" y="692696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경배 찬양</a:t>
            </a:r>
            <a:endParaRPr kumimoji="0" lang="en-US" altLang="ko-KR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강M" pitchFamily="18" charset="-127"/>
              <a:ea typeface="HY강M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B9D0-E12F-4AC2-A0BA-322C93F39A07}"/>
              </a:ext>
            </a:extLst>
          </p:cNvPr>
          <p:cNvSpPr txBox="1"/>
          <p:nvPr/>
        </p:nvSpPr>
        <p:spPr>
          <a:xfrm>
            <a:off x="323528" y="221705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Praise</a:t>
            </a:r>
          </a:p>
        </p:txBody>
      </p:sp>
    </p:spTree>
    <p:extLst>
      <p:ext uri="{BB962C8B-B14F-4D97-AF65-F5344CB8AC3E}">
        <p14:creationId xmlns:p14="http://schemas.microsoft.com/office/powerpoint/2010/main" val="161199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3C946ABE-ACB2-732C-FEF4-82C2D058D5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97AF1C-6EB7-F91B-4D34-698CF56F7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E333BB3-0E05-6BBA-D807-1CA110CBC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060FDF1-CA6D-DF58-D4B5-9F4D05EE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2604AE12-ED09-7A62-6AED-93E4BC43855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837AA6E-A72C-69B6-0C6A-1A549DBCC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01C0623-4421-59AB-B2EB-915E9080A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844D7AD-20DD-1B71-318A-75463839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42C712EB-87B5-2E54-417A-432D931CA8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E43D92-8F13-D20F-89BC-53BEF30F5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220647E-00C9-1B2C-BF2D-38566DF43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428CB43-9A6E-5CF6-0500-DFA062453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4C3377CD-6D81-07A5-4FEF-D87389735C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317144-0538-0832-0C96-7CAD2A779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하늘의 문을 여소서 이곳을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F9043AB-4999-9E10-FE71-C6361681C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임재하소서 주님을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3051F3D-EE06-DAF2-8A72-E356447C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7.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이곳에 오셔서 이곳에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CAC12-E5FB-4CF6-9063-475371AC7D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93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807D4863-B083-4BFA-9561-6E599FB630C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34283D8-111B-4BE4-8797-5EA27331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나는 하나님을 예배하는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4E0ED46-CB45-4B53-8962-0CDF5D1F3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영혼 거룩한 은혜를 향하여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CD0717C3-DC3D-46BB-9C98-66241BADAB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D1F4DC6-4C70-4878-B031-88ED55C4A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나는 하나님을 예배하는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4F612-9894-441D-9819-28D6BD853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영혼 거룩한 은혜를 향하여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49EF6630-F715-4155-A4C0-79681BED5F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AF75CAE-BE2A-4D8F-838D-D08060F34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나는 하나님을 예배하는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8F65A21-42D0-4073-B43E-9F4A6D90C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영혼 거룩한 은혜를 향하여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AD3CBA6A-F393-4379-AB5C-C8EEBF8F42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4336793-FA66-4E83-8C24-EC8F38425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나는 하나님을 예배하는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51245A-9DE5-4ED1-9615-42ACAB3A9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영혼 거룩한 은혜를 향하여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03081-A9A9-411D-B3CE-C6532A069A51}"/>
              </a:ext>
            </a:extLst>
          </p:cNvPr>
          <p:cNvSpPr txBox="1"/>
          <p:nvPr/>
        </p:nvSpPr>
        <p:spPr>
          <a:xfrm>
            <a:off x="179512" y="548680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rPr>
              <a:t>합심기도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2F7CB-350B-4614-B716-17EEF9D063D2}"/>
              </a:ext>
            </a:extLst>
          </p:cNvPr>
          <p:cNvSpPr txBox="1"/>
          <p:nvPr/>
        </p:nvSpPr>
        <p:spPr>
          <a:xfrm>
            <a:off x="323528" y="18448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Pray with one faith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4AFBD-3405-4E8A-A35D-B108EA4A428F}"/>
              </a:ext>
            </a:extLst>
          </p:cNvPr>
          <p:cNvSpPr txBox="1"/>
          <p:nvPr/>
        </p:nvSpPr>
        <p:spPr>
          <a:xfrm>
            <a:off x="2555776" y="314096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62239A-5E0C-4575-BCBA-62DAC28536E0}"/>
              </a:ext>
            </a:extLst>
          </p:cNvPr>
          <p:cNvSpPr/>
          <p:nvPr/>
        </p:nvSpPr>
        <p:spPr>
          <a:xfrm>
            <a:off x="4139952" y="3645024"/>
            <a:ext cx="4824536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1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B1AC0A5A-8D7E-C28C-5680-0D61F5A3E4C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F4FFA4-B744-6654-2D2F-9962D94F6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87978E9-79CF-7D0F-E664-62AAF2BE2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41E4CE-AEF6-985C-9631-CBAA1EBE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5367331-1EE8-C2EF-CD17-D261582C5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03081-A9A9-411D-B3CE-C6532A069A51}"/>
              </a:ext>
            </a:extLst>
          </p:cNvPr>
          <p:cNvSpPr txBox="1"/>
          <p:nvPr/>
        </p:nvSpPr>
        <p:spPr>
          <a:xfrm>
            <a:off x="179512" y="548680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rPr>
              <a:t>합심기도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2F7CB-350B-4614-B716-17EEF9D063D2}"/>
              </a:ext>
            </a:extLst>
          </p:cNvPr>
          <p:cNvSpPr txBox="1"/>
          <p:nvPr/>
        </p:nvSpPr>
        <p:spPr>
          <a:xfrm>
            <a:off x="323528" y="18448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Pray with one faith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4AFBD-3405-4E8A-A35D-B108EA4A428F}"/>
              </a:ext>
            </a:extLst>
          </p:cNvPr>
          <p:cNvSpPr txBox="1"/>
          <p:nvPr/>
        </p:nvSpPr>
        <p:spPr>
          <a:xfrm>
            <a:off x="2555776" y="3140968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코로나 대란이 속히 지나가도록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이 일을 통해 참된 회개가 있도록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예배와 믿음이 회복되도록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62239A-5E0C-4575-BCBA-62DAC28536E0}"/>
              </a:ext>
            </a:extLst>
          </p:cNvPr>
          <p:cNvSpPr/>
          <p:nvPr/>
        </p:nvSpPr>
        <p:spPr>
          <a:xfrm>
            <a:off x="4139952" y="3645024"/>
            <a:ext cx="4824536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9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2">
            <a:extLst>
              <a:ext uri="{FF2B5EF4-FFF2-40B4-BE49-F238E27FC236}">
                <a16:creationId xmlns:a16="http://schemas.microsoft.com/office/drawing/2014/main" id="{B5CFF0C4-2AB8-46DA-ACF3-C3293601E6A1}"/>
              </a:ext>
            </a:extLst>
          </p:cNvPr>
          <p:cNvSpPr/>
          <p:nvPr/>
        </p:nvSpPr>
        <p:spPr>
          <a:xfrm>
            <a:off x="1183894" y="1988840"/>
            <a:ext cx="67762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*</a:t>
            </a:r>
            <a:r>
              <a:rPr kumimoji="0" lang="ko-KR" altLang="en-US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일어서주세요</a:t>
            </a:r>
            <a:endParaRPr kumimoji="0" lang="en-US" altLang="ko-KR" sz="8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D9BD1-3C35-47C7-90A9-57E3D47429E2}"/>
              </a:ext>
            </a:extLst>
          </p:cNvPr>
          <p:cNvSpPr txBox="1"/>
          <p:nvPr/>
        </p:nvSpPr>
        <p:spPr>
          <a:xfrm>
            <a:off x="323528" y="344119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Please Stand Up</a:t>
            </a:r>
          </a:p>
        </p:txBody>
      </p:sp>
    </p:spTree>
    <p:extLst>
      <p:ext uri="{BB962C8B-B14F-4D97-AF65-F5344CB8AC3E}">
        <p14:creationId xmlns:p14="http://schemas.microsoft.com/office/powerpoint/2010/main" val="748068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15FF59-940C-40E6-A136-58AFF1FAE11A}"/>
              </a:ext>
            </a:extLst>
          </p:cNvPr>
          <p:cNvSpPr txBox="1"/>
          <p:nvPr/>
        </p:nvSpPr>
        <p:spPr>
          <a:xfrm>
            <a:off x="323528" y="1196752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rPr>
              <a:t>예배의 부름</a:t>
            </a:r>
            <a:endParaRPr kumimoji="0" lang="en-US" altLang="ko-KR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54A87-AEAE-4125-9FD5-C9833F8E72CB}"/>
              </a:ext>
            </a:extLst>
          </p:cNvPr>
          <p:cNvSpPr txBox="1"/>
          <p:nvPr/>
        </p:nvSpPr>
        <p:spPr>
          <a:xfrm>
            <a:off x="395536" y="2323619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Call to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06468-2A67-492A-A284-834E2CC43509}"/>
              </a:ext>
            </a:extLst>
          </p:cNvPr>
          <p:cNvSpPr txBox="1"/>
          <p:nvPr/>
        </p:nvSpPr>
        <p:spPr>
          <a:xfrm>
            <a:off x="323528" y="38610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FE7828-0288-4EF6-8C0D-A0D86137CE6F}"/>
              </a:ext>
            </a:extLst>
          </p:cNvPr>
          <p:cNvSpPr txBox="1"/>
          <p:nvPr/>
        </p:nvSpPr>
        <p:spPr>
          <a:xfrm>
            <a:off x="323528" y="465313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4434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5AF973-5412-48C6-82C3-4C8BA702DF47}"/>
              </a:ext>
            </a:extLst>
          </p:cNvPr>
          <p:cNvSpPr txBox="1"/>
          <p:nvPr/>
        </p:nvSpPr>
        <p:spPr>
          <a:xfrm>
            <a:off x="323528" y="1196752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rPr>
              <a:t>조용한 기도</a:t>
            </a:r>
            <a:endParaRPr kumimoji="0" lang="en-US" altLang="ko-KR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2D2CC-D393-4D60-A2B4-BF226BA918B6}"/>
              </a:ext>
            </a:extLst>
          </p:cNvPr>
          <p:cNvSpPr txBox="1"/>
          <p:nvPr/>
        </p:nvSpPr>
        <p:spPr>
          <a:xfrm>
            <a:off x="323528" y="243308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Quiet prayer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6C51A-E664-4D1E-A733-AD271C6D7F48}"/>
              </a:ext>
            </a:extLst>
          </p:cNvPr>
          <p:cNvSpPr txBox="1"/>
          <p:nvPr/>
        </p:nvSpPr>
        <p:spPr>
          <a:xfrm>
            <a:off x="323528" y="31409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61519-EC07-4687-9E32-68EBBB22A521}"/>
              </a:ext>
            </a:extLst>
          </p:cNvPr>
          <p:cNvSpPr txBox="1"/>
          <p:nvPr/>
        </p:nvSpPr>
        <p:spPr>
          <a:xfrm>
            <a:off x="323528" y="378904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524386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CAC12-E5FB-4CF6-9063-475371AC7D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04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rm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나는 전능하신 </a:t>
            </a:r>
            <a:endParaRPr kumimoji="1" lang="en-US" altLang="ko-KR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cs typeface="Arial" pitchFamily="34" charset="0"/>
            </a:endParaRP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아버지 하나님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천지의 창조주를 믿습니다</a:t>
            </a:r>
            <a:r>
              <a:rPr kumimoji="1" lang="en-US" altLang="ko-KR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I believe in God,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Father almighty,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creator of heaven and earth.</a:t>
            </a:r>
          </a:p>
        </p:txBody>
      </p:sp>
    </p:spTree>
    <p:extLst>
      <p:ext uri="{BB962C8B-B14F-4D97-AF65-F5344CB8AC3E}">
        <p14:creationId xmlns:p14="http://schemas.microsoft.com/office/powerpoint/2010/main" val="2515299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rm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나는 그의 유일하신 아들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우리 주 예수 그리스도를 믿습니다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I believe in Jesus Christ,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his only Son, our Lord,</a:t>
            </a:r>
          </a:p>
        </p:txBody>
      </p:sp>
    </p:spTree>
    <p:extLst>
      <p:ext uri="{BB962C8B-B14F-4D97-AF65-F5344CB8AC3E}">
        <p14:creationId xmlns:p14="http://schemas.microsoft.com/office/powerpoint/2010/main" val="3523567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rm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그는 성령으로 잉태되어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동정녀 마리아에게서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나시고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who was conceived by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power of the Holy Spirit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born of the virgin Mary,</a:t>
            </a:r>
          </a:p>
        </p:txBody>
      </p:sp>
    </p:spTree>
    <p:extLst>
      <p:ext uri="{BB962C8B-B14F-4D97-AF65-F5344CB8AC3E}">
        <p14:creationId xmlns:p14="http://schemas.microsoft.com/office/powerpoint/2010/main" val="3874742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본디오 빌라도에게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고난을 받아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십자가에 못박혀 죽으시고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suffered under Pontius Pilate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was crucified, died,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was buried;</a:t>
            </a:r>
          </a:p>
        </p:txBody>
      </p:sp>
    </p:spTree>
    <p:extLst>
      <p:ext uri="{BB962C8B-B14F-4D97-AF65-F5344CB8AC3E}">
        <p14:creationId xmlns:p14="http://schemas.microsoft.com/office/powerpoint/2010/main" val="1719022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장사된 지 사흘 만에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죽은 자 가운데서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다시 살아나셨으며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he descended to the dead.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On the third day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he rose again,</a:t>
            </a:r>
          </a:p>
        </p:txBody>
      </p:sp>
    </p:spTree>
    <p:extLst>
      <p:ext uri="{BB962C8B-B14F-4D97-AF65-F5344CB8AC3E}">
        <p14:creationId xmlns:p14="http://schemas.microsoft.com/office/powerpoint/2010/main" val="1558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FD50DE3-DE97-DFFB-D3AC-6177D97715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E167F1-03B2-9679-0F43-27AB50440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2D223E9-1ABB-7172-F4D4-B95EC202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6149DDB-F98A-B309-CAE4-F8EAFB05E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4FC8D9E-EB63-5ED9-D27A-DEB5FA4E4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하늘에 오르시어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전능하신 아버지 하나님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우편에 앉아 계시다가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he ascended into heaven,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is seated at the right hand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of the Father.</a:t>
            </a:r>
          </a:p>
        </p:txBody>
      </p:sp>
    </p:spTree>
    <p:extLst>
      <p:ext uri="{BB962C8B-B14F-4D97-AF65-F5344CB8AC3E}">
        <p14:creationId xmlns:p14="http://schemas.microsoft.com/office/powerpoint/2010/main" val="1771097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거기로부터</a:t>
            </a:r>
            <a:b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</a:b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살아 있는 자와 죽은 자를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심판하러 오십니다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will come again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to judge the living</a:t>
            </a:r>
            <a:b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</a:b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the dead.</a:t>
            </a:r>
          </a:p>
        </p:txBody>
      </p:sp>
    </p:spTree>
    <p:extLst>
      <p:ext uri="{BB962C8B-B14F-4D97-AF65-F5344CB8AC3E}">
        <p14:creationId xmlns:p14="http://schemas.microsoft.com/office/powerpoint/2010/main" val="1735893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나는 성령을 믿으며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,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거룩한 공교회와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성도의 교제와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I believe in the Holy Spirit,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holy catholic Church,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communion of saints,</a:t>
            </a:r>
          </a:p>
        </p:txBody>
      </p:sp>
    </p:spTree>
    <p:extLst>
      <p:ext uri="{BB962C8B-B14F-4D97-AF65-F5344CB8AC3E}">
        <p14:creationId xmlns:p14="http://schemas.microsoft.com/office/powerpoint/2010/main" val="2826249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E9C4F-063B-41DF-A870-ECFE4954B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8600"/>
            <a:ext cx="9144000" cy="6400800"/>
          </a:xfrm>
        </p:spPr>
        <p:txBody>
          <a:bodyPr anchor="t"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죄를 용서받는 것과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몸의 부활과 영생을 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/>
            </a:pP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믿습니다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 	</a:t>
            </a:r>
            <a:r>
              <a:rPr kumimoji="1" lang="ko-KR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아멘</a:t>
            </a:r>
            <a:r>
              <a:rPr kumimoji="1" lang="en-US" altLang="ko-KR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cs typeface="Arial" pitchFamily="34" charset="0"/>
              </a:rPr>
              <a:t>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forgiveness of sins,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the resurrection of the body,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and the life everlasting.</a:t>
            </a:r>
          </a:p>
          <a:p>
            <a:pPr lvl="0" algn="l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/>
            </a:pPr>
            <a:r>
              <a:rPr kumimoji="1"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	Amen.</a:t>
            </a:r>
          </a:p>
        </p:txBody>
      </p:sp>
    </p:spTree>
    <p:extLst>
      <p:ext uri="{BB962C8B-B14F-4D97-AF65-F5344CB8AC3E}">
        <p14:creationId xmlns:p14="http://schemas.microsoft.com/office/powerpoint/2010/main" val="212243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798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621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084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2">
            <a:extLst>
              <a:ext uri="{FF2B5EF4-FFF2-40B4-BE49-F238E27FC236}">
                <a16:creationId xmlns:a16="http://schemas.microsoft.com/office/drawing/2014/main" id="{808E6DA3-F50B-49EF-B7D6-A3BA268B00B1}"/>
              </a:ext>
            </a:extLst>
          </p:cNvPr>
          <p:cNvSpPr/>
          <p:nvPr/>
        </p:nvSpPr>
        <p:spPr>
          <a:xfrm>
            <a:off x="1696856" y="1988840"/>
            <a:ext cx="5750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*</a:t>
            </a:r>
            <a:r>
              <a:rPr kumimoji="0" lang="ko-KR" altLang="en-US" sz="8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t>앉아주세요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C925F-8A74-4787-85CF-9814D64B633C}"/>
              </a:ext>
            </a:extLst>
          </p:cNvPr>
          <p:cNvSpPr txBox="1"/>
          <p:nvPr/>
        </p:nvSpPr>
        <p:spPr>
          <a:xfrm>
            <a:off x="323528" y="344119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Please Sit Down</a:t>
            </a:r>
          </a:p>
        </p:txBody>
      </p:sp>
    </p:spTree>
    <p:extLst>
      <p:ext uri="{BB962C8B-B14F-4D97-AF65-F5344CB8AC3E}">
        <p14:creationId xmlns:p14="http://schemas.microsoft.com/office/powerpoint/2010/main" val="4230096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642918"/>
            <a:ext cx="4800600" cy="1219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642918"/>
            <a:ext cx="442912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교독문 </a:t>
            </a:r>
            <a:endParaRPr kumimoji="1" lang="ko-KR" altLang="en-US" sz="7200" b="1" i="0" u="none" strike="noStrike" kern="1200" cap="none" spc="50" normalizeH="0" baseline="0" noProof="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맑은 고딕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0" y="2565398"/>
            <a:ext cx="4568588" cy="17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25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50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64</a:t>
            </a:r>
            <a:r>
              <a:rPr kumimoji="1" lang="ko-KR" altLang="en-US" sz="50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번</a:t>
            </a:r>
            <a:endParaRPr kumimoji="1" lang="en-US" altLang="ko-KR" sz="5000" b="1" dirty="0">
              <a:solidFill>
                <a:srgbClr val="800080"/>
              </a:solidFill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25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4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</a:t>
            </a:r>
            <a:r>
              <a:rPr kumimoji="1" lang="ko-KR" altLang="en-US" sz="44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시편 </a:t>
            </a:r>
            <a:r>
              <a:rPr kumimoji="1" lang="en-US" altLang="ko-KR" sz="44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148</a:t>
            </a:r>
            <a:r>
              <a:rPr kumimoji="1" lang="ko-KR" altLang="en-US" sz="44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편</a:t>
            </a:r>
            <a:r>
              <a:rPr kumimoji="1" lang="en-US" altLang="ko-KR" sz="4400" b="1" dirty="0">
                <a:solidFill>
                  <a:srgbClr val="80008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)</a:t>
            </a:r>
            <a:endParaRPr kumimoji="1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8" name="그림 7" descr="성경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8588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983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4" name="Rectangle 96"/>
          <p:cNvSpPr>
            <a:spLocks noChangeArrowheads="1"/>
          </p:cNvSpPr>
          <p:nvPr/>
        </p:nvSpPr>
        <p:spPr bwMode="auto">
          <a:xfrm>
            <a:off x="1588" y="457200"/>
            <a:ext cx="9142412" cy="230832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0" y="914400"/>
            <a:ext cx="91440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할렐루야 하늘에서 여호와를 찬양하며</a:t>
            </a:r>
          </a:p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높은 데서 그를 찬양할지어다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26237"/>
            <a:ext cx="9144000" cy="1508105"/>
          </a:xfrm>
          <a:prstGeom prst="rect">
            <a:avLst/>
          </a:prstGeom>
          <a:noFill/>
        </p:spPr>
        <p:txBody>
          <a:bodyPr wrap="square" lIns="45720" tIns="45720" rIns="4572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그의 모든 천사여 찬양하며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모든 군대여 그를 찬양할지어다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6D7F47-242B-07F0-6118-60E86359A3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교독문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64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번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– 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시편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148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편</a:t>
            </a:r>
            <a:endParaRPr lang="en-US" altLang="ko-KR" sz="2000" dirty="0">
              <a:solidFill>
                <a:srgbClr val="40404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27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DB063DC4-5A17-E657-18D5-C7EFF741EF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D6FA6E2-DA23-168A-6A12-843465640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1EF89BD-A001-6339-B8B7-14C9F3A4E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0D814ED-D8DA-CF5C-1B8D-2BBEC1A88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0D34895-9974-AD64-9D4B-A3C77A1DC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4" name="Rectangle 96"/>
          <p:cNvSpPr>
            <a:spLocks noChangeArrowheads="1"/>
          </p:cNvSpPr>
          <p:nvPr/>
        </p:nvSpPr>
        <p:spPr bwMode="auto">
          <a:xfrm>
            <a:off x="1588" y="457200"/>
            <a:ext cx="9142412" cy="230832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0" y="914400"/>
            <a:ext cx="91440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해와 달아 그를 찬양하며</a:t>
            </a:r>
            <a:endParaRPr kumimoji="1" lang="en-US" altLang="ko-KR" sz="3800" dirty="0">
              <a:solidFill>
                <a:prstClr val="black">
                  <a:lumMod val="75000"/>
                  <a:lumOff val="25000"/>
                </a:prstClr>
              </a:solidFill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밝은 별들아 다 그를 찬양할지어다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26237"/>
            <a:ext cx="9144000" cy="2215991"/>
          </a:xfrm>
          <a:prstGeom prst="rect">
            <a:avLst/>
          </a:prstGeom>
          <a:noFill/>
        </p:spPr>
        <p:txBody>
          <a:bodyPr wrap="square" lIns="45720" tIns="45720" rIns="4572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하늘의 하늘도 그를 찬양하며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하늘 위에 물들도</a:t>
            </a:r>
            <a:endParaRPr kumimoji="1" lang="en-US" altLang="ko-KR" sz="4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그를 찬양할지어다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483E37-8E77-059E-DC7A-D823F8C8A1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교독문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64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번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– 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시편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148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편</a:t>
            </a:r>
            <a:endParaRPr lang="en-US" altLang="ko-KR" sz="2000" dirty="0">
              <a:solidFill>
                <a:srgbClr val="40404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7131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4" name="Rectangle 96"/>
          <p:cNvSpPr>
            <a:spLocks noChangeArrowheads="1"/>
          </p:cNvSpPr>
          <p:nvPr/>
        </p:nvSpPr>
        <p:spPr bwMode="auto">
          <a:xfrm>
            <a:off x="1588" y="457200"/>
            <a:ext cx="9142412" cy="230832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0" y="914400"/>
            <a:ext cx="91440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그것들이 여호와의 이름을 찬양함은</a:t>
            </a:r>
          </a:p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그가 명령하시므로 지음을 받았음이로다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26237"/>
            <a:ext cx="9144000" cy="1508105"/>
          </a:xfrm>
          <a:prstGeom prst="rect">
            <a:avLst/>
          </a:prstGeom>
          <a:noFill/>
        </p:spPr>
        <p:txBody>
          <a:bodyPr wrap="square" lIns="45720" tIns="45720" rIns="4572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그가 또 그것들을 영원히 세우시고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폐하지 못할 명령을 정하셨도다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106C60-4BB4-1D9A-D370-B6105AD3E4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교독문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64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번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– 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시편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148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편</a:t>
            </a:r>
            <a:endParaRPr lang="en-US" altLang="ko-KR" sz="2000" dirty="0">
              <a:solidFill>
                <a:srgbClr val="40404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1182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4" name="Rectangle 96"/>
          <p:cNvSpPr>
            <a:spLocks noChangeArrowheads="1"/>
          </p:cNvSpPr>
          <p:nvPr/>
        </p:nvSpPr>
        <p:spPr bwMode="auto">
          <a:xfrm>
            <a:off x="1588" y="457200"/>
            <a:ext cx="9142412" cy="230832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0" y="914400"/>
            <a:ext cx="91440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여호와의 이름을 찬양할지어다</a:t>
            </a:r>
          </a:p>
          <a:p>
            <a:pPr lvl="0" algn="ctr" defTabSz="914400" fontAlgn="base">
              <a:spcAft>
                <a:spcPct val="0"/>
              </a:spcAft>
              <a:defRPr/>
            </a:pPr>
            <a:r>
              <a:rPr kumimoji="1" lang="ko-KR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그의 이름이 홀로 높으시며 그의 영광이 땅과 하늘 위에 뛰어나심이로다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26237"/>
            <a:ext cx="9144000" cy="3631763"/>
          </a:xfrm>
          <a:prstGeom prst="rect">
            <a:avLst/>
          </a:prstGeom>
          <a:noFill/>
        </p:spPr>
        <p:txBody>
          <a:bodyPr wrap="square" lIns="45720" tIns="45720" rIns="4572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그가 그의 백성의 뿔을 높이셨으니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그는 모든 성도 곧 그를</a:t>
            </a:r>
            <a:endParaRPr kumimoji="1" lang="en-US" altLang="ko-KR" sz="4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가까이 하는 백성 이스라엘 자손의</a:t>
            </a:r>
            <a:endParaRPr kumimoji="1" lang="en-US" altLang="ko-KR" sz="4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찬양 받을 이시로다 할렐루야</a:t>
            </a:r>
            <a:endParaRPr kumimoji="1" lang="en-US" altLang="ko-KR" sz="4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  <a:cs typeface="Arial" pitchFamily="34" charset="0"/>
            </a:endParaRP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&lt;</a:t>
            </a:r>
            <a:r>
              <a:rPr kumimoji="1" lang="ko-KR" alt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아 멘</a:t>
            </a:r>
            <a:r>
              <a:rPr kumimoji="1" lang="en-US" altLang="ko-K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  <a:cs typeface="Arial" pitchFamily="34" charset="0"/>
              </a:rPr>
              <a:t>&gt;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CB9A2B-EE8E-6DB5-C5C1-ADA2D0CB9BC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교독문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64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번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– 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시편 </a:t>
            </a:r>
            <a:r>
              <a:rPr lang="en-US" altLang="ko-KR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148</a:t>
            </a:r>
            <a:r>
              <a:rPr lang="ko-KR" altLang="en-US" sz="2000" dirty="0">
                <a:solidFill>
                  <a:srgbClr val="40404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편</a:t>
            </a:r>
            <a:endParaRPr lang="en-US" altLang="ko-KR" sz="2000" dirty="0">
              <a:solidFill>
                <a:srgbClr val="40404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1038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3">
            <a:hlinkClick r:id="rId2" action="ppaction://hlinksldjump"/>
            <a:extLst>
              <a:ext uri="{FF2B5EF4-FFF2-40B4-BE49-F238E27FC236}">
                <a16:creationId xmlns:a16="http://schemas.microsoft.com/office/drawing/2014/main" id="{D6850602-D64A-906E-0A9A-0C47114D9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1" name="AutoShape 14">
            <a:hlinkClick r:id="rId3" action="ppaction://hlinksldjump"/>
            <a:extLst>
              <a:ext uri="{FF2B5EF4-FFF2-40B4-BE49-F238E27FC236}">
                <a16:creationId xmlns:a16="http://schemas.microsoft.com/office/drawing/2014/main" id="{3088E263-93F0-89E9-ACDD-47C00DCF4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2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7F23C988-F837-5DC2-074A-574231092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3" name="AutoShape 16">
            <a:hlinkClick r:id="rId5" action="ppaction://hlinksldjump"/>
            <a:extLst>
              <a:ext uri="{FF2B5EF4-FFF2-40B4-BE49-F238E27FC236}">
                <a16:creationId xmlns:a16="http://schemas.microsoft.com/office/drawing/2014/main" id="{E90BEB05-59D8-B0ED-A34C-672784205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4" name="AutoShape 17">
            <a:hlinkClick r:id="rId6" action="ppaction://hlinksldjump"/>
            <a:extLst>
              <a:ext uri="{FF2B5EF4-FFF2-40B4-BE49-F238E27FC236}">
                <a16:creationId xmlns:a16="http://schemas.microsoft.com/office/drawing/2014/main" id="{294CB4BE-5AE9-8DF3-B581-5995C41B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55" name="AutoShape 13">
            <a:hlinkClick r:id="rId2" action="ppaction://hlinksldjump"/>
            <a:extLst>
              <a:ext uri="{FF2B5EF4-FFF2-40B4-BE49-F238E27FC236}">
                <a16:creationId xmlns:a16="http://schemas.microsoft.com/office/drawing/2014/main" id="{8B3A2907-8BE4-AE19-B0E8-9E961784E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2056" name="AutoShape 14">
            <a:hlinkClick r:id="rId3" action="ppaction://hlinksldjump"/>
            <a:extLst>
              <a:ext uri="{FF2B5EF4-FFF2-40B4-BE49-F238E27FC236}">
                <a16:creationId xmlns:a16="http://schemas.microsoft.com/office/drawing/2014/main" id="{26EC9339-58F6-24ED-A25E-8EEF51307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2057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C295DCCF-08C1-3ED9-64C7-564886460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2058" name="AutoShape 16">
            <a:hlinkClick r:id="rId5" action="ppaction://hlinksldjump"/>
            <a:extLst>
              <a:ext uri="{FF2B5EF4-FFF2-40B4-BE49-F238E27FC236}">
                <a16:creationId xmlns:a16="http://schemas.microsoft.com/office/drawing/2014/main" id="{C1E8A4E7-33FC-2A28-A023-EECBEE3A4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2059" name="AutoShape 17">
            <a:hlinkClick r:id="rId6" action="ppaction://hlinksldjump"/>
            <a:extLst>
              <a:ext uri="{FF2B5EF4-FFF2-40B4-BE49-F238E27FC236}">
                <a16:creationId xmlns:a16="http://schemas.microsoft.com/office/drawing/2014/main" id="{843B60B4-F7D2-7B13-5CEE-2828D8F7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  <p:pic>
        <p:nvPicPr>
          <p:cNvPr id="2060" name="그림 1">
            <a:extLst>
              <a:ext uri="{FF2B5EF4-FFF2-40B4-BE49-F238E27FC236}">
                <a16:creationId xmlns:a16="http://schemas.microsoft.com/office/drawing/2014/main" id="{F2A13C86-0BDF-A754-58A8-626F445EF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D299D7D8-23E8-BCBA-5E5C-EA5D2358C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EB24F7F-D3D8-5DD5-339B-F820CD638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851A582-D729-C98E-2D84-455741BEE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731CD9F-5A27-7D56-CAE7-F778EC3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0B28102-2846-3E1E-6235-E053E05A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CAE3971-BD44-3DE3-63C1-4A05217C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080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77EF2C3-2C99-75DB-5FB2-C1DB201B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3081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73F3FDB-6C3C-B049-0184-07BD48B6C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3082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838E41F-0D0D-988A-5787-55F429D9E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3083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0A467E9-1BC8-4F9D-D218-C2BC4140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3084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9FFC9F6-C4A1-7A9D-A8B3-31DFB39F1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68B0A7A-7244-D5A3-698B-714D80658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7598122-9A54-89E5-7D57-D684CEB8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33A43FB-6C53-1DA4-44EF-552C18837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194D229-B801-D2DD-E6B8-575B016F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9D6A8BE-BC26-E810-7BAC-CA2705749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FFDDB59-E1A3-7C95-32FC-99566DA1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104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F599F13-911E-CDAE-1EB6-7736B98EA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4105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D2F8318-BFF8-EEC0-B03B-0000B25B9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4106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ABA439F-8CA5-6009-D272-B35581D19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4107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5EEFAB6-F1D9-33D1-2668-43E6DB895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4108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150B12B-60C8-29A4-D955-735F68EEE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494D6D8C-5A9D-5ACE-3F3F-0DC240BEA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9661FD5-8B17-B392-4EB6-BAB439929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4579AC2-C12D-2425-60A5-EF742EC87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BC99E08-9008-B796-3320-4860446F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6884FE0-52CE-CFA4-F299-F06EEDD4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5AEC149C-7EE4-38E9-4D53-7FF27C5E8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128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3C7CCA3-9B2D-BE00-6E0F-A90A29541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5129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4A3C40B-3756-4699-21D1-97F3BCBAA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5130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B5D376A-4EEE-2319-2EEC-B98333563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5131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05042BD-53FB-D209-93E1-EC7EAAEB1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5132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588571B6-2231-B9CF-AC0F-C2DBAFCEE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FDEA2D93-1753-C719-52F8-6BEB2427B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17BC7C5-6581-E635-CDAA-08E70A49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93E3540-0D2E-5ECD-226C-DC5867493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ABEF6AC-FAE7-EB91-113E-BF2351821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BF86151-4775-1716-8EBC-8E3270A55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1884A42-359F-4946-4EFE-BAF65D6C0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152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01BD277-FF8A-E82A-7678-F4AECBBB4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6153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4197038-DFC6-5CF0-AC5C-73B6C921C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6154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B8DA93E-77DF-A888-95C4-C538FA49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6155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8BD176B-9CC4-9A40-DAC5-926C672C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6156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4A1FEF1-7F30-E8CC-B8C6-DF48927A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DE4F420-4F4D-130D-3F68-315C88173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F15A723-8D32-4808-F953-C6C386B1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0588886-66E0-3A56-7972-B4E53D545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D42470A-943D-B2C8-6E82-C7CE25B8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FCC16B1-22A5-EF96-1877-0C032BD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597E6FB-14C4-0390-E002-006DE14A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176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D552B69-E1F9-9CA8-3B2A-EC33A7D59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7177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D3396D-698D-19D7-3890-9F4D5860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7178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3D5ED39-8E41-7F6B-DE0E-BF0D4418E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7179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C7C3E26-EAD5-C1F3-78ED-0E60522EF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7180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317DDDA-796A-5585-FA4B-2236DEB31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371E38E6-7DA7-EDD8-F322-BFA475617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1A2BDB3-F515-C74F-3761-06E1B482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D9AE73B-61D8-D716-54DB-7BCABC4C6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6BAF192-570C-9CEC-EF76-0206EAD37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CB7B674-7A53-F953-839B-B7B205B6E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19ACDFC-947E-12C6-6A45-34538B7E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200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A21DBD4-8765-A3A3-9BFE-EBE1C58E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8201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FE84B3F-EF99-7BE6-4BCB-24294D8E9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8202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A1DCB8F-FBF0-C287-A29F-D46E32FB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8203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F1F9D0A-0579-4924-EDA0-8968B3DB5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8204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6D6DD0C-C45A-6601-054E-4963B318F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971A1D4B-076D-8E51-F9D8-935A160C8D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26D97C-F802-1D5F-E970-90BA006DD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17B563-B883-5D1F-796C-60AADFE8A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DFB9E95-22FF-2B64-E5EB-E90E9440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1E3B42B-B37E-46A8-DE49-DE80775B9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97E322DD-33E6-945B-0215-EFBCD5939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F0049C5-1FE1-8A2B-72BB-B864917C5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1482B7-1E95-423C-E35E-D3772E5C6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4082D70-7046-77EF-DCBF-1015B483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47B1B79-F34C-C7B4-4919-C5EE03030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67462E5-303F-7BE8-5868-EFBA15796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224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1DE4D3C-2123-B377-725E-D129D5028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9225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87A8273-8AC5-C681-19B5-5B73F86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9226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6645458-4AAC-3B93-C46B-449400ADB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9227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4E35AE1-0B46-EFC5-2335-69E75292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9228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6C1629F-CEF0-E520-DA26-F1E45F9F4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57B96349-CD59-DC29-2D90-4B930C26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AB4163D-DEE1-09CF-CA67-6A378E2ED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3C9A8D9-96C0-D4EE-D362-C5894BED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30834B4-D38B-786E-4673-4AB96CD9A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ECE149A-9AF2-5553-0241-899B2D71A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1BA1A26-A9C3-6261-C0D9-C09C042AF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248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3E690AB-6C5E-0571-2E0E-FF956E7D9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0249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8FD33B5-3E22-9E64-811F-E789B9A84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0250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445CAEA-0A3D-5039-E6BD-FE0CD8A4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0251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A268482-BFE1-BCC1-E0A0-CFE0350CB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0252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4101FCC-06BB-B7A6-B6D3-261B57466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BA4ADE44-0775-25EE-CBD0-37CF47718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CE366EC-9151-3C5F-50D9-47C6DDCE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DE259E9-362C-17BF-9ED4-3DE39B344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973B7FA-6ADC-AB65-FC75-6D35F1755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24E5951-510A-81D2-3FD6-2EACD8EF7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5CA757C-873D-532F-1CBD-26C07CE9D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272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F7363CF-C8E2-B8AE-14B5-71E03C1A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1273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71BE7D7-877D-8BDA-5D6B-04CBBDB21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1274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C5FF885-74A3-6DC7-1646-6F9BA1128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1275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19ED358-1DDD-11B7-F0F7-D160E160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1276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556ED90-4D2C-7D9C-EB3E-CDBD2CE87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A633C9C1-D620-7579-B5CE-C45FEBDF2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C1D5261-3832-1B0D-11BA-11A5D0D0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ACBB5AB-51D9-4EF7-0723-FB90386EF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15CDCF0-4188-B5F4-3FEE-C28F4E498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0F65443-BDDB-F2AE-D431-6DFC67625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AAD09CD-A8E3-A59A-00C6-78FFC562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296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BDBD365-8A35-B0DC-D7E9-FE4B94B70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2297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6F2A19B-6263-BEBA-B916-216254C0F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2298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29E88EB-C592-1EB7-02F5-F20EC8FA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2299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4861D74-9309-45DD-B2B1-0C6A0294E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2300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69803F3-1745-3DD8-9B63-DBED8CD48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1778DED-1A5D-63DC-F3FE-72DDA8793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25A92E0-0801-4770-739F-4871B391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C43AB7F-8363-5530-8F97-C93B2D1E8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0A15E48-A29A-68F8-91D9-A435891F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893B410-FB89-CA2E-6482-8D7139388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AF8C344-B88B-0FB2-6A6D-F0C2368CC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3320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CAE4834-9E80-2107-8D70-1EAA1DA0E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3321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050FEC5-1F0C-A926-A79F-B95B4E0A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3322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5C3A1E9-968F-A7EB-501E-1542747C7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3323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4F4226D-6572-F93F-7659-A9596C39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3324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D4C7375-03B0-21D9-E479-D0EA7C0C0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65A0F87D-C413-EE98-ADA0-5A218402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563442D-84B2-F0AE-3182-AD66BBE3A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7F7BD5B-0E48-6C91-0BE8-71C15BB1E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DA44D70-A7CB-0F29-E7D5-80E2275AE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A9CBD66-26AC-4434-EE2D-4050F97EC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CEC3973-BB5E-2BCB-F8E9-3E65D85D1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4344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53D3330-1F5C-0BE3-E06C-BB4F6EB04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4345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DFED640-FC21-3387-8E78-74F6BCDB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4346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9991B28-9F8E-73B8-7BCA-3D2CE3B39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4347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5733E8B-6023-96DA-7656-9442747E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4348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DA6DD45-DD59-4001-8ABF-4822257E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8BB5EAF7-092C-D00D-9EC7-77D0CB02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4B58CDE-8EE4-E2E5-556F-91F436E19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783D963-BBA7-DB28-F3C0-55823EA6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91F963A-AFD6-309B-6D0A-630E4620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83B9832-96E9-D27B-68A9-15B1EDBE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0412B09-63A1-6493-C892-D5388CA39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368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612F66D-E993-5157-79A7-67357DCA8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5369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48E75A8-5630-FF61-71C1-7B1B792AD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5370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219A70A-7722-EB32-581F-9B80615F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5371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D14D801-89EE-39CC-181B-BF3E28757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5372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06AD930-7DC0-C3E2-FDD3-6A7EF461C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87EBF91E-1D9A-628F-D96A-F30BAEE3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5292350-D849-F8DB-3134-A8D210DD9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D3CFDA8-77C6-BD04-B592-977259690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575FB5C-FB44-A133-9AAF-31D681FE7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85C7D31-E01A-C618-EFA3-8216B93D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94CEC69-2C15-2512-4D33-8A16D24B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6392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B8C62FD-4F94-6F73-1A8D-BF89533A8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6393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ED06157-EEB0-901C-6578-E61EB5D4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6394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6F0C381-3CEC-0642-1160-764B20140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6395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ABD3EF5-3B6C-1057-3CB1-0F9EBBEA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6396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AC89C7F-C40A-CAAC-AAB4-521868FB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DFCB0AE2-0A7E-6D0F-FED4-028BD5260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6F07E08-2C18-B37C-71E3-E1EBF6F0B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BEB0970-E426-F8A2-B734-C905F114E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F1E5E8F-032F-C254-7167-1795634C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9562180-F672-ABD1-D4CE-62EB07CD9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F688C78-AAB7-2464-2BFE-412D192F3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7416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A2464C1-E0A3-F469-12D1-AF72BE609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7417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CDCCE93-3776-DDE4-7438-2239DA038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7418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A4ACCF9-EA79-A8FF-ACC5-F76D61791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7419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5E6930E-01B9-4F38-86DE-4C1328914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7420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FFA8361-9151-BC05-1906-5C6D485BB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1">
            <a:extLst>
              <a:ext uri="{FF2B5EF4-FFF2-40B4-BE49-F238E27FC236}">
                <a16:creationId xmlns:a16="http://schemas.microsoft.com/office/drawing/2014/main" id="{84F82166-8ABC-521B-7892-805892F9BA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BB8A1E7-7129-95C8-5A55-6D6685F6D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43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E653EE3-7634-863A-D3AC-A788BDFF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43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31308DD-09AD-C792-93AA-46B69B3C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43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F37E601-33EB-479C-26DD-EFDF7F2F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43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B0A3D81-4996-D97B-0082-1FB5E9AB6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440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D7C028F-A621-3D91-A062-6C2943DBD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8441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B1BE0B1-B74F-B01F-D198-6F10A13B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8442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E7E3C9F-1418-2022-B7C9-43227F4D8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8443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287C856-15C4-EFAA-A050-BCF4FD2D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8444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E85094D-1465-83B4-70F4-7B94360A5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4A588F1E-86C2-BCB7-CA41-BAC6081E22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98DEAB-FCD2-6882-73B5-14A9F8FE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9B4865-3E17-4AA8-70A0-3F702DA3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7E2DF2-7C8D-0958-C630-262BF9946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E97E37F-BE85-DFCC-8598-68380D546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그림 1">
            <a:extLst>
              <a:ext uri="{FF2B5EF4-FFF2-40B4-BE49-F238E27FC236}">
                <a16:creationId xmlns:a16="http://schemas.microsoft.com/office/drawing/2014/main" id="{4BE41447-07D5-881D-6C95-81E31F48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2402C6E-46B5-D853-F708-CD4812683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946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1FF3770-007E-F5DF-D505-572022875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946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2BF3B1E-1D49-A891-03DB-0A117776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946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77C55EE-65D7-7991-A97C-358699AD5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946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3DEE87D-CF24-6FB7-01DB-76085E567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9464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B82D184-65D9-2CF3-17EE-67ACD52FD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19465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8A27B42-F980-D53C-E110-DEDEA133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19466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A2DBAC8-29C8-BDAB-37B5-BEB06334A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19467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37F5507-C42E-0C6C-C40F-50BD952F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19468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97CF88C-B958-C2E0-FB16-F551ECB18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그림 1">
            <a:extLst>
              <a:ext uri="{FF2B5EF4-FFF2-40B4-BE49-F238E27FC236}">
                <a16:creationId xmlns:a16="http://schemas.microsoft.com/office/drawing/2014/main" id="{14F8CA67-F6EE-65DF-CBA1-01425E7B0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094CE60-3474-3C21-9FD7-22BC4B32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48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B06CA5D-4092-0589-AB1E-20C6A20C9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48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6FED0A2-D7AD-3E9F-DF20-1E363C3C0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48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0425B29-893A-3684-0DFE-36350DB3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48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5910114-1145-CF72-25CC-E89BB7CD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488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0745FDB-C0BF-3FC1-CE1F-809D34D23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20489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EDCC012-E789-D6E7-0C0D-145B16AB3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20490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C980A7B-9392-2556-0590-39B87F9B9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20491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E5EABF4-8E6B-E87F-50BC-58563215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20492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3C5CB2D-2FF4-92D5-02C8-1A9AEC82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>
            <a:extLst>
              <a:ext uri="{FF2B5EF4-FFF2-40B4-BE49-F238E27FC236}">
                <a16:creationId xmlns:a16="http://schemas.microsoft.com/office/drawing/2014/main" id="{8DB0A304-ED1C-39C6-EE7F-6724B5623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A174C34-8176-0009-7E24-65551653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1.The mercy of God is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50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BF52C44-0BEF-A1D0-16E9-3B1C660CD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2.But mercy, alas! Only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50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AAF5F54-2255-DD62-E688-8F197D03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3.And others just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51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CEACEEE-420A-F0DC-FF87-56ED3F59E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4.O, let us launch out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51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12314E2-4942-3984-F316-5103A8599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5024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R.Launch out into the </a:t>
            </a: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512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C4C308C-FCE8-1A16-70F5-D81000C9E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내 주 하나님 넓고</a:t>
            </a:r>
          </a:p>
        </p:txBody>
      </p:sp>
      <p:sp>
        <p:nvSpPr>
          <p:cNvPr id="21513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1AF63C3-7F03-3520-83B7-CC33FC92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2.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왜 너 인생은 언제나</a:t>
            </a:r>
          </a:p>
        </p:txBody>
      </p:sp>
      <p:sp>
        <p:nvSpPr>
          <p:cNvPr id="21514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D89A0DE-C474-3572-3973-2F76AABBF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많은 사람이 얕은 물</a:t>
            </a:r>
          </a:p>
        </p:txBody>
      </p:sp>
      <p:sp>
        <p:nvSpPr>
          <p:cNvPr id="21515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8FE9CF2-2AA5-23D2-EAB7-DF254B283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4.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자 곧 가거라 이제 곧</a:t>
            </a:r>
          </a:p>
        </p:txBody>
      </p:sp>
      <p:sp>
        <p:nvSpPr>
          <p:cNvPr id="21516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B221F00-AA97-EC55-F5E1-4EE71760C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6210300"/>
            <a:ext cx="1676400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후</a:t>
            </a: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언덕을 떠나서 창파에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685800"/>
            <a:ext cx="4800600" cy="12192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5752" y="714356"/>
            <a:ext cx="44291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6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맑은 고딕"/>
                <a:ea typeface="맑은 고딕" panose="020B0503020000020004" pitchFamily="34" charset="-127"/>
                <a:cs typeface="Arial" pitchFamily="34" charset="0"/>
              </a:rPr>
              <a:t>대표</a:t>
            </a:r>
            <a:r>
              <a:rPr kumimoji="1" lang="ko-KR" altLang="en-US" sz="66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기도</a:t>
            </a:r>
          </a:p>
        </p:txBody>
      </p:sp>
      <p:pic>
        <p:nvPicPr>
          <p:cNvPr id="9" name="그림 8" descr="기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14"/>
            <a:ext cx="4286248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76871" y="3573016"/>
            <a:ext cx="41417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1" dirty="0">
                <a:solidFill>
                  <a:srgbClr val="0000FF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권재숙 집사</a:t>
            </a:r>
            <a:endParaRPr kumimoji="1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76872"/>
            <a:ext cx="489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Delegate Prayer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620688"/>
            <a:ext cx="4800600" cy="1219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642918"/>
            <a:ext cx="44291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6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HY강M" panose="02030600000101010101" pitchFamily="18" charset="-127"/>
                <a:cs typeface="Arial" pitchFamily="34" charset="0"/>
              </a:rPr>
              <a:t>성경봉독</a:t>
            </a:r>
          </a:p>
        </p:txBody>
      </p:sp>
      <p:pic>
        <p:nvPicPr>
          <p:cNvPr id="8" name="그림 7" descr="예수님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5" y="0"/>
            <a:ext cx="47148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 rot="10800000" flipV="1">
            <a:off x="0" y="3608439"/>
            <a:ext cx="464400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시편</a:t>
            </a:r>
            <a:endParaRPr kumimoji="1" lang="en-US" altLang="ko-KR" sz="4400" b="1" dirty="0">
              <a:solidFill>
                <a:srgbClr val="000000"/>
              </a:solidFill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50:22~51:1</a:t>
            </a:r>
            <a:endParaRPr kumimoji="1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</a:t>
            </a:r>
            <a:r>
              <a:rPr kumimoji="1" lang="ko-KR" altLang="en-US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구약 </a:t>
            </a: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838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쪽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01034"/>
            <a:ext cx="453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Scripture Reading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10800000" flipV="1">
            <a:off x="0" y="2962108"/>
            <a:ext cx="4644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Psalms</a:t>
            </a:r>
          </a:p>
        </p:txBody>
      </p:sp>
    </p:spTree>
    <p:extLst>
      <p:ext uri="{BB962C8B-B14F-4D97-AF65-F5344CB8AC3E}">
        <p14:creationId xmlns:p14="http://schemas.microsoft.com/office/powerpoint/2010/main" val="36201441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620688"/>
            <a:ext cx="4800600" cy="1219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642918"/>
            <a:ext cx="44291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6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HY강M" panose="02030600000101010101" pitchFamily="18" charset="-127"/>
                <a:cs typeface="Arial" pitchFamily="34" charset="0"/>
              </a:rPr>
              <a:t>성경봉독</a:t>
            </a:r>
          </a:p>
        </p:txBody>
      </p:sp>
      <p:pic>
        <p:nvPicPr>
          <p:cNvPr id="8" name="그림 7" descr="예수님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5" y="0"/>
            <a:ext cx="47148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 rot="10800000" flipV="1">
            <a:off x="0" y="2708920"/>
            <a:ext cx="464400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누가복음 </a:t>
            </a:r>
            <a:r>
              <a:rPr kumimoji="1" lang="en-US" altLang="ko-KR" sz="36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(Luke)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15</a:t>
            </a: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장 </a:t>
            </a:r>
            <a:r>
              <a:rPr kumimoji="1" lang="en-US" altLang="ko-KR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1-10</a:t>
            </a: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절</a:t>
            </a:r>
            <a:endParaRPr kumimoji="1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</a:t>
            </a:r>
            <a:r>
              <a:rPr kumimoji="1" lang="ko-KR" altLang="en-US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신약 </a:t>
            </a: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120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쪽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이사야 </a:t>
            </a:r>
            <a:r>
              <a:rPr kumimoji="1" lang="en-US" altLang="ko-KR" sz="36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(Isaiah)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58</a:t>
            </a: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장 </a:t>
            </a:r>
            <a:r>
              <a:rPr kumimoji="1" lang="en-US" altLang="ko-KR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6-11</a:t>
            </a:r>
            <a:r>
              <a:rPr kumimoji="1" lang="ko-KR" altLang="en-US" sz="4400" b="1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절</a:t>
            </a:r>
            <a:endParaRPr kumimoji="1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(</a:t>
            </a:r>
            <a:r>
              <a:rPr kumimoji="1" lang="ko-KR" altLang="en-US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구약 </a:t>
            </a:r>
            <a:r>
              <a:rPr kumimoji="1" lang="en-US" altLang="ko-KR" sz="3600" noProof="0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Arial" pitchFamily="34" charset="0"/>
              </a:rPr>
              <a:t>1039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쪽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01034"/>
            <a:ext cx="453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Scripture Reading</a:t>
            </a:r>
          </a:p>
        </p:txBody>
      </p:sp>
    </p:spTree>
    <p:extLst>
      <p:ext uri="{BB962C8B-B14F-4D97-AF65-F5344CB8AC3E}">
        <p14:creationId xmlns:p14="http://schemas.microsoft.com/office/powerpoint/2010/main" val="8961084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모든 세리와 죄인들이 말씀을 들으러 가까이 나아오니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tax collectors and sinners were all drawing near to hear him.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24180502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바리새인과 서기관들이 수군거려 이르되 이 사람이 죄인을 영접하고 음식을 같이 먹는다 하더라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Pharisees and the scribes grumbled, saying, “This man receives sinners and eats with them.”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114663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예수께서 그들에게 이 비유로 이르시되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he told them this parable: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2675717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너희 중에 어떤 사람이 양 백 마리가 있는데 그 중의 하나를 잃으면 아흔아홉 마리를 들에 두고 그 잃은 것을 찾아내기까지 찾아다니지 아니하겠느냐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man of you, having a hundred sheep, if he has lost one of them, does not leave the ninety-nine in the open country, and go after the one that is lost, until he finds it?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391391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C5C7EA17-0F14-24B2-900B-FBAE1D3267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FE8026F-C901-AED6-6676-7CCFAE08C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335EE1E-992C-A133-F32E-2A9E85E4F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4482BE2-942B-76B5-C403-0E85528BA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8D1D0A8-5DBA-F44A-EC3E-3D2B064E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또 찾아낸즉 즐거워 어깨에 메고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he has found it, he lays it on his shoulders, rejoicing.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26480758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집에 와서 그 벗과 이웃을 불러 모으고 말하되 나와 함께 즐기자 나의 잃은 양을 찾아내었노라 하리라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he comes home, he calls together his friends and his neighbors, saying to them, ‘Rejoice with me, for I have found my sheep that was lost.’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10981305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내가 너희에게 이르노니 이와 같이 죄인 한 사람이 회개하면 하늘에서는 회개할 것 없는 의인 아흔아홉으로 말미암아 기뻐하는 것보다 더하리라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so, I tell you, there will be more joy in heaven over one sinner who repents than over ninety-nine righteous persons who need no repentance.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30196490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어떤 여자가 열 드라크마가 있는데 하나를 잃으면 등불을 켜고 집을 쓸며 찾아내기까지 부지런히 찾지 아니하겠느냐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“Or what woman, having ten silver coins, if she loses one coin, does not light a lamp and sweep the house and seek diligently until she finds it?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892082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또 찾아낸즉 벗과 이웃을 불러 모으고 말하되 나와 함께 즐기자 잃은 드라크마를 찾아내었노라 하리라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she has found it, she calls together her friends and neighbors, saying, ‘Rejoice with me, for I have found the coin that I had lost.’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13226624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내가 너희에게 이르노니 이와 같이 죄인 한 사람이 회개하면 하나님의 사자들 앞에 기쁨이 되느니라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so, I tell you, there is joy before the angels of God over one sinner who repents.”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누가복음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15:1-10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신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120)</a:t>
            </a:r>
          </a:p>
        </p:txBody>
      </p:sp>
    </p:spTree>
    <p:extLst>
      <p:ext uri="{BB962C8B-B14F-4D97-AF65-F5344CB8AC3E}">
        <p14:creationId xmlns:p14="http://schemas.microsoft.com/office/powerpoint/2010/main" val="14875197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내가 기뻐하는 금식은 흉악의 결박을 풀어 주며 멍에의 줄을 끌러 주며 압제 당하는 자를 자유하게 하며 모든 멍에를 꺾는 것이 아니겠느냐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“Is not this the fast that I choose: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loose the bonds of wickedness, to undo the straps of the yoke, to let the oppressed go free, and to break every yoke?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</a:p>
        </p:txBody>
      </p:sp>
    </p:spTree>
    <p:extLst>
      <p:ext uri="{BB962C8B-B14F-4D97-AF65-F5344CB8AC3E}">
        <p14:creationId xmlns:p14="http://schemas.microsoft.com/office/powerpoint/2010/main" val="10064460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또 주린 자에게 네 양식을 나누어 주며 유리하는 빈민을 집에 들이며 헐벗은 자를 보면 입히며 또 네 골육을 피하여 스스로 숨지 아니하는 것이 아니겠느냐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not to share your bread with the hungry and bring the homeless poor into your house; when you see the naked, to cover him,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not to hide yourself from your own flesh?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</a:p>
        </p:txBody>
      </p:sp>
    </p:spTree>
    <p:extLst>
      <p:ext uri="{BB962C8B-B14F-4D97-AF65-F5344CB8AC3E}">
        <p14:creationId xmlns:p14="http://schemas.microsoft.com/office/powerpoint/2010/main" val="39984384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그리하면 네 빛이 새벽 같이 비칠 것이며 네 치유가 급속할 것이며 네 공의가 네 앞에 행하고 여호와의 영광이 네 뒤에 호위하리니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shall your light break forth like the dawn, and your healing shall spring up speedily;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righteousness shall go before you;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glory of the LORD shall be your rear guard.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</a:p>
        </p:txBody>
      </p:sp>
    </p:spTree>
    <p:extLst>
      <p:ext uri="{BB962C8B-B14F-4D97-AF65-F5344CB8AC3E}">
        <p14:creationId xmlns:p14="http://schemas.microsoft.com/office/powerpoint/2010/main" val="2856542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네가 부를 때에는 나 여호와가 응답하겠고 네가 부르짖을 때에는 내가 여기 있다 하리라 만일 네가 너희 중에서 멍에와 손가락질과 허망한 말을 제하여 버리고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you shall call, and the LORD will answer; you shall cry, and he will say, ‘Here I am.’ If you take away the yoke from your midst, the </a:t>
            </a:r>
            <a:r>
              <a:rPr lang="en-US" altLang="ko-KR" spc="-5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 of the finger, and speaking wickedness,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</a:p>
        </p:txBody>
      </p:sp>
    </p:spTree>
    <p:extLst>
      <p:ext uri="{BB962C8B-B14F-4D97-AF65-F5344CB8AC3E}">
        <p14:creationId xmlns:p14="http://schemas.microsoft.com/office/powerpoint/2010/main" val="293924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F522AC03-D72F-51FE-3F6A-2725632891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F05F5E-B7BC-8D5E-4B4A-D453A15FC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AF91E54-F58D-120E-F733-32C254E33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3.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CAFBBD9-6260-AAD6-6AB1-A606D8D77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9.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402BFA3-896B-7FEB-7C1A-1A5C94153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5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11.</a:t>
            </a: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  <a:cs typeface="+mn-cs"/>
              </a:rPr>
              <a:t>어두움의 밝은 빛을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주린 자에게 네 심정이 동하며 괴로워하는 자의 심정을 만족하게 하면 네 빛이 흑암 중에서 떠올라 네 어둠이 낮과 같이 될 것이며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pour yourself out for the hungry and satisfy the desire of the afflicted,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shall your light rise in the darkness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your gloom be as the noonday.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</a:p>
        </p:txBody>
      </p:sp>
    </p:spTree>
    <p:extLst>
      <p:ext uri="{BB962C8B-B14F-4D97-AF65-F5344CB8AC3E}">
        <p14:creationId xmlns:p14="http://schemas.microsoft.com/office/powerpoint/2010/main" val="8910806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여호와가 너를 항상 인도하여 메마른 곳에서도 네 영혼을 만족하게 하며 네 뼈를 견고하게 하리니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LORD will guide you continually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satisfy your desire in scorched places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make your bones strong;</a:t>
            </a: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  <a:endParaRPr lang="en-US" altLang="ko-KR" dirty="0"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1C2A6-1D34-C7EA-529B-E9E0F70EF517}"/>
              </a:ext>
            </a:extLst>
          </p:cNvPr>
          <p:cNvSpPr txBox="1"/>
          <p:nvPr/>
        </p:nvSpPr>
        <p:spPr>
          <a:xfrm>
            <a:off x="8507287" y="3011269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en-US" sz="3600" b="1" dirty="0">
              <a:ln w="12700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6490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5AC9-87F0-CFA9-27A1-D6066CDE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24EDF7-DE6F-010F-120E-ABB14ED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6208-33AB-1857-E61E-341AEF6A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11․</a:t>
            </a: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너는 물 댄 동산 같겠고 물이 끊어지지 아니하는 샘 같을 것이라</a:t>
            </a: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>
                <a:ln w="635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 shall be like a watered garden, like a spring of water, whose waters do not fail.</a:t>
            </a:r>
          </a:p>
          <a:p>
            <a:pPr marL="457200" lvl="0" indent="-457200" algn="l">
              <a:lnSpc>
                <a:spcPct val="125000"/>
              </a:lnSpc>
              <a:tabLst>
                <a:tab pos="9029700" algn="r"/>
              </a:tabLst>
            </a:pPr>
            <a:endParaRPr lang="ko-KR" altLang="en-US" dirty="0">
              <a:ln w="635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F70D-56BA-863C-0EDB-34A5CC1D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이사야 </a:t>
            </a:r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58:6-11 (</a:t>
            </a:r>
            <a:r>
              <a:rPr lang="ko-KR" altLang="en-US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구</a:t>
            </a:r>
            <a:r>
              <a:rPr lang="en-US" altLang="ko-KR">
                <a:latin typeface="맑은 고딕" panose="020B0503020000020004" pitchFamily="34" charset="-127"/>
                <a:ea typeface="맑은 고딕" panose="020B0503020000020004" pitchFamily="34" charset="-127"/>
              </a:rPr>
              <a:t>1039)</a:t>
            </a:r>
            <a:endParaRPr lang="en-US" altLang="ko-KR" dirty="0"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E4B0A-0108-DE7E-B6D0-A45C41146711}"/>
              </a:ext>
            </a:extLst>
          </p:cNvPr>
          <p:cNvSpPr txBox="1"/>
          <p:nvPr/>
        </p:nvSpPr>
        <p:spPr>
          <a:xfrm>
            <a:off x="7822804" y="5754469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1C2A6-1D34-C7EA-529B-E9E0F70EF517}"/>
              </a:ext>
            </a:extLst>
          </p:cNvPr>
          <p:cNvSpPr txBox="1"/>
          <p:nvPr/>
        </p:nvSpPr>
        <p:spPr>
          <a:xfrm>
            <a:off x="7931809" y="3011269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6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 멘</a:t>
            </a:r>
            <a:endParaRPr lang="en-US" sz="3600" b="1" dirty="0">
              <a:ln w="1270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5445-BD79-3904-D239-F550546DE0E8}"/>
              </a:ext>
            </a:extLst>
          </p:cNvPr>
          <p:cNvSpPr txBox="1"/>
          <p:nvPr/>
        </p:nvSpPr>
        <p:spPr>
          <a:xfrm>
            <a:off x="467544" y="1052736"/>
            <a:ext cx="513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b="1" dirty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3600" b="1" dirty="0">
              <a:ln w="12700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6352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3" name="Rectangle 95"/>
          <p:cNvSpPr>
            <a:spLocks noChangeArrowheads="1"/>
          </p:cNvSpPr>
          <p:nvPr/>
        </p:nvSpPr>
        <p:spPr bwMode="auto">
          <a:xfrm>
            <a:off x="0" y="714356"/>
            <a:ext cx="8921345" cy="1219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컴바탕" pitchFamily="18" charset="2"/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642918"/>
            <a:ext cx="44291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6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1" lang="ko-KR" altLang="en-US" sz="6000" b="1" i="0" u="none" strike="noStrike" kern="1200" cap="none" spc="50" normalizeH="0" baseline="0" noProof="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Arial" pitchFamily="34" charset="0"/>
              </a:rPr>
              <a:t>말씀선포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971416" y="1933555"/>
            <a:ext cx="11725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”</a:t>
            </a:r>
            <a:endParaRPr kumimoji="1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1933556"/>
            <a:ext cx="11725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“</a:t>
            </a:r>
            <a:endParaRPr kumimoji="1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6858000" y="1524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Arial" pitchFamily="34" charset="0"/>
              </a:rPr>
              <a:t>다 대 제 일 교 회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79715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lvl="0" algn="ctr" fontAlgn="base" latinLnBrk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ko-KR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Basic" panose="02010503040500020004" pitchFamily="2" charset="0"/>
                <a:ea typeface="HYMyeongJo-Extra" panose="02030600000101010101" pitchFamily="18" charset="-127"/>
                <a:cs typeface="Arial" pitchFamily="34" charset="0"/>
              </a:rPr>
              <a:t>You are important to God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0" y="2356716"/>
            <a:ext cx="9144000" cy="8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rIns="4572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하나님께서는 당신이 중요합니다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A5D8D12-F9CF-4D5A-8744-44C127365B9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728976" y="89227"/>
            <a:ext cx="341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dirty="0">
                <a:solidFill>
                  <a:srgbClr val="4D4D4D"/>
                </a:solidFill>
                <a:latin typeface="굴림" panose="020B0600000101010101" pitchFamily="34" charset="-127"/>
                <a:ea typeface="굴림" panose="020B0600000101010101" pitchFamily="34" charset="-127"/>
                <a:cs typeface="Arial" pitchFamily="34" charset="0"/>
              </a:rPr>
              <a:t>.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F576CB-7D13-44BD-9232-5C0CA1E1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algn="l">
              <a:lnSpc>
                <a:spcPct val="125000"/>
              </a:lnSpc>
              <a:tabLst>
                <a:tab pos="9029700" algn="r"/>
              </a:tabLst>
            </a:pPr>
            <a:r>
              <a:rPr lang="en-US" altLang="ko-KR" sz="2400" dirty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․</a:t>
            </a:r>
            <a:r>
              <a:rPr lang="en-US" altLang="ko-KR" dirty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.</a:t>
            </a:r>
            <a:endParaRPr lang="en-US" dirty="0"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31809" y="6120229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600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 멘</a:t>
            </a:r>
            <a:endParaRPr lang="en-US" sz="36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7610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%EC%B0%A_0.t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428625" y="204044"/>
            <a:ext cx="8229600" cy="4017044"/>
          </a:xfrm>
        </p:spPr>
        <p:txBody>
          <a:bodyPr/>
          <a:lstStyle/>
          <a:p>
            <a:pPr eaLnBrk="1" hangingPunct="1"/>
            <a:r>
              <a:rPr lang="ko-KR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목회기도</a:t>
            </a:r>
            <a:br>
              <a:rPr lang="en-US" altLang="ko-KR" dirty="0">
                <a:ea typeface="맑은 고딕" pitchFamily="50" charset="-127"/>
              </a:rPr>
            </a:br>
            <a:br>
              <a:rPr lang="en-US" altLang="ko-KR" dirty="0">
                <a:ea typeface="맑은 고딕" pitchFamily="50" charset="-127"/>
              </a:rPr>
            </a:br>
            <a:r>
              <a:rPr lang="en-US" altLang="ko-KR" dirty="0">
                <a:ea typeface="맑은 고딕" pitchFamily="50" charset="-127"/>
              </a:rPr>
              <a:t>.</a:t>
            </a:r>
            <a:endParaRPr lang="en-US" dirty="0"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2001034"/>
            <a:ext cx="821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M" pitchFamily="18" charset="-127"/>
                <a:ea typeface="HY강M" pitchFamily="18" charset="-127"/>
                <a:cs typeface="+mn-cs"/>
              </a:rPr>
              <a:t>Pastoral Prayer</a:t>
            </a:r>
          </a:p>
        </p:txBody>
      </p:sp>
    </p:spTree>
    <p:extLst>
      <p:ext uri="{BB962C8B-B14F-4D97-AF65-F5344CB8AC3E}">
        <p14:creationId xmlns:p14="http://schemas.microsoft.com/office/powerpoint/2010/main" val="17735384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B6EA92E8-60A5-47B4-BA4F-64D47A536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E08823A2-1C20-404B-BA23-D28CA308B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DA63AF35-12D7-45D3-8647-E11400548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F023DC30-6431-49DD-9E82-35CD93EE2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urch Form 04">
  <a:themeElements>
    <a:clrScheme name="Chruch Form Color 1">
      <a:dk1>
        <a:srgbClr val="000000"/>
      </a:dk1>
      <a:lt1>
        <a:sysClr val="window" lastClr="FFFFFF"/>
      </a:lt1>
      <a:dk2>
        <a:srgbClr val="A0A0A9"/>
      </a:dk2>
      <a:lt2>
        <a:srgbClr val="FFFFFF"/>
      </a:lt2>
      <a:accent1>
        <a:srgbClr val="20C0C0"/>
      </a:accent1>
      <a:accent2>
        <a:srgbClr val="E08020"/>
      </a:accent2>
      <a:accent3>
        <a:srgbClr val="20C020"/>
      </a:accent3>
      <a:accent4>
        <a:srgbClr val="6020C0"/>
      </a:accent4>
      <a:accent5>
        <a:srgbClr val="2020C0"/>
      </a:accent5>
      <a:accent6>
        <a:srgbClr val="C0202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hurch Form 03 Blue">
  <a:themeElements>
    <a:clrScheme name="Chruch Form Color 1">
      <a:dk1>
        <a:srgbClr val="000000"/>
      </a:dk1>
      <a:lt1>
        <a:sysClr val="window" lastClr="FFFFFF"/>
      </a:lt1>
      <a:dk2>
        <a:srgbClr val="A0A0A9"/>
      </a:dk2>
      <a:lt2>
        <a:srgbClr val="FFFFFF"/>
      </a:lt2>
      <a:accent1>
        <a:srgbClr val="20C0C0"/>
      </a:accent1>
      <a:accent2>
        <a:srgbClr val="E08020"/>
      </a:accent2>
      <a:accent3>
        <a:srgbClr val="20C020"/>
      </a:accent3>
      <a:accent4>
        <a:srgbClr val="6020C0"/>
      </a:accent4>
      <a:accent5>
        <a:srgbClr val="2020C0"/>
      </a:accent5>
      <a:accent6>
        <a:srgbClr val="C0202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hurch Form 04 Blue">
  <a:themeElements>
    <a:clrScheme name="Chruch Form Color 1">
      <a:dk1>
        <a:srgbClr val="000000"/>
      </a:dk1>
      <a:lt1>
        <a:sysClr val="window" lastClr="FFFFFF"/>
      </a:lt1>
      <a:dk2>
        <a:srgbClr val="A0A0A9"/>
      </a:dk2>
      <a:lt2>
        <a:srgbClr val="FFFFFF"/>
      </a:lt2>
      <a:accent1>
        <a:srgbClr val="20C0C0"/>
      </a:accent1>
      <a:accent2>
        <a:srgbClr val="E08020"/>
      </a:accent2>
      <a:accent3>
        <a:srgbClr val="20C020"/>
      </a:accent3>
      <a:accent4>
        <a:srgbClr val="6020C0"/>
      </a:accent4>
      <a:accent5>
        <a:srgbClr val="2020C0"/>
      </a:accent5>
      <a:accent6>
        <a:srgbClr val="C0202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rch Form 03 Purple">
  <a:themeElements>
    <a:clrScheme name="Chruch Form Color 1">
      <a:dk1>
        <a:srgbClr val="000000"/>
      </a:dk1>
      <a:lt1>
        <a:sysClr val="window" lastClr="FFFFFF"/>
      </a:lt1>
      <a:dk2>
        <a:srgbClr val="A0A0A9"/>
      </a:dk2>
      <a:lt2>
        <a:srgbClr val="FFFFFF"/>
      </a:lt2>
      <a:accent1>
        <a:srgbClr val="20C0C0"/>
      </a:accent1>
      <a:accent2>
        <a:srgbClr val="E08020"/>
      </a:accent2>
      <a:accent3>
        <a:srgbClr val="20C020"/>
      </a:accent3>
      <a:accent4>
        <a:srgbClr val="6020C0"/>
      </a:accent4>
      <a:accent5>
        <a:srgbClr val="2020C0"/>
      </a:accent5>
      <a:accent6>
        <a:srgbClr val="C0202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기본 디자인">
  <a:themeElements>
    <a:clrScheme name="4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34" charset="-127"/>
            <a:ea typeface="굴림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34" charset="-127"/>
            <a:ea typeface="굴림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19525</TotalTime>
  <Words>5712</Words>
  <Application>Microsoft Office PowerPoint</Application>
  <PresentationFormat>On-screen Show (4:3)</PresentationFormat>
  <Paragraphs>823</Paragraphs>
  <Slides>178</Slides>
  <Notes>63</Notes>
  <HiddenSlides>42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178</vt:i4>
      </vt:variant>
    </vt:vector>
  </HeadingPairs>
  <TitlesOfParts>
    <vt:vector size="214" baseType="lpstr">
      <vt:lpstr>돋움</vt:lpstr>
      <vt:lpstr>굴림</vt:lpstr>
      <vt:lpstr>HY견고딕</vt:lpstr>
      <vt:lpstr>HY견명조</vt:lpstr>
      <vt:lpstr>HY엽서M</vt:lpstr>
      <vt:lpstr>HY강M</vt:lpstr>
      <vt:lpstr>HY바다M</vt:lpstr>
      <vt:lpstr>맑은 고딕</vt:lpstr>
      <vt:lpstr>맑은 고딕</vt:lpstr>
      <vt:lpstr>산돌이야기 M</vt:lpstr>
      <vt:lpstr>양재깨비체B</vt:lpstr>
      <vt:lpstr>양재벨라체M</vt:lpstr>
      <vt:lpstr>한컴바탕</vt:lpstr>
      <vt:lpstr>Arial</vt:lpstr>
      <vt:lpstr>Basic</vt:lpstr>
      <vt:lpstr>Calibri</vt:lpstr>
      <vt:lpstr>Calibri Light</vt:lpstr>
      <vt:lpstr>Times New Roman</vt:lpstr>
      <vt:lpstr>Wingdings</vt:lpstr>
      <vt:lpstr>Church Form 04</vt:lpstr>
      <vt:lpstr>Church Form 03 Purple</vt:lpstr>
      <vt:lpstr>1_Office 테마</vt:lpstr>
      <vt:lpstr>Office 테마</vt:lpstr>
      <vt:lpstr>7_기본 디자인</vt:lpstr>
      <vt:lpstr>1_Office Theme</vt:lpstr>
      <vt:lpstr>6_기본 디자인</vt:lpstr>
      <vt:lpstr>9_기본 디자인</vt:lpstr>
      <vt:lpstr>기본 디자인</vt:lpstr>
      <vt:lpstr>Church Form 03 Blue</vt:lpstr>
      <vt:lpstr>8_기본 디자인</vt:lpstr>
      <vt:lpstr>Church Form 04 Blue</vt:lpstr>
      <vt:lpstr>3_기본 디자인</vt:lpstr>
      <vt:lpstr>2_기본 디자인</vt:lpstr>
      <vt:lpstr>4_기본 디자인</vt:lpstr>
      <vt:lpstr>5_기본 디자인</vt:lpstr>
      <vt:lpstr>10_기본 디자인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목회기도 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당신은 사랑받기 위해 8-5</vt:lpstr>
      <vt:lpstr>당신은 사랑받기 위해 8-6</vt:lpstr>
      <vt:lpstr>PowerPoint Presentation</vt:lpstr>
      <vt:lpstr>PowerPoint Presentation</vt:lpstr>
      <vt:lpstr>예물봉헌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nvkmc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새하늘교회 주일예배</dc:title>
  <dc:creator>new vision;IHS</dc:creator>
  <cp:lastModifiedBy>HaSol Im</cp:lastModifiedBy>
  <cp:revision>2734</cp:revision>
  <dcterms:created xsi:type="dcterms:W3CDTF">2010-12-18T22:54:47Z</dcterms:created>
  <dcterms:modified xsi:type="dcterms:W3CDTF">2024-06-30T14:27:10Z</dcterms:modified>
  <dc:language>Korean; English</dc:language>
</cp:coreProperties>
</file>