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58" r:id="rId10"/>
    <p:sldId id="259" r:id="rId1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엉찬송가 635장" id="{D419DC0A-4483-43AE-B7B8-91AC928CDCA4}">
          <p14:sldIdLst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새찬송가 635장" id="{F74B9D95-3E48-4DBC-AAA5-03EF9F777EB7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19358-5350-49D1-82DC-B82FEA5112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737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FC9E-9BA9-40DB-AA20-090B3AA626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694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60546-DC1C-4A31-8D95-955130F8E8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386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16C66-FF72-489C-A81D-7690C26376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900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DDE21-CD14-4C09-A510-C3DDFD3C4C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524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D8750-006E-47F7-A6AC-82B7719B3E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762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653F4-F236-4B69-9923-5D41EA3B6F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909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D3B8A-C0B4-41B8-858D-24AA2E48AD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499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82C7D-60E7-4016-BC72-1ECE527E21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51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B6180-84F6-40C5-A1B9-7B83F0A1F7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725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5CC9B-944D-4903-A563-48FF6106A1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92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024B338-8BA5-4A6A-9C36-7127DA8C7E2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0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1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99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49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2023-05-07T14:02:35Z</dcterms:modified>
</cp:coreProperties>
</file>