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68" r:id="rId14"/>
    <p:sldId id="288" r:id="rId15"/>
    <p:sldId id="289" r:id="rId16"/>
    <p:sldId id="290" r:id="rId17"/>
    <p:sldId id="291" r:id="rId18"/>
    <p:sldId id="292" r:id="rId19"/>
    <p:sldId id="269" r:id="rId20"/>
    <p:sldId id="270" r:id="rId21"/>
    <p:sldId id="271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256" r:id="rId38"/>
    <p:sldId id="257" r:id="rId39"/>
    <p:sldId id="258" r:id="rId40"/>
    <p:sldId id="259" r:id="rId41"/>
    <p:sldId id="260" r:id="rId42"/>
    <p:sldId id="261" r:id="rId43"/>
    <p:sldId id="272" r:id="rId44"/>
    <p:sldId id="273" r:id="rId45"/>
    <p:sldId id="262" r:id="rId46"/>
    <p:sldId id="263" r:id="rId47"/>
    <p:sldId id="274" r:id="rId48"/>
    <p:sldId id="275" r:id="rId49"/>
    <p:sldId id="264" r:id="rId50"/>
    <p:sldId id="265" r:id="rId51"/>
    <p:sldId id="266" r:id="rId52"/>
    <p:sldId id="267" r:id="rId5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92장" id="{F1B67625-3878-4549-ABE7-E295761E9098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68"/>
            <p14:sldId id="288"/>
            <p14:sldId id="289"/>
            <p14:sldId id="290"/>
            <p14:sldId id="291"/>
            <p14:sldId id="292"/>
            <p14:sldId id="269"/>
            <p14:sldId id="270"/>
            <p14:sldId id="271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  <p14:section name="새찬송가 592장" id="{36656C8E-11E0-402A-B403-557F8B2FF2DE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535AC9-AA49-1073-A608-A4A6775017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798366-7515-7C97-5BF1-BCC7A569D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94F8A9-8B46-FC93-80E8-D7F1488DC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90D17-C177-4CD1-ABD2-8B99D39748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825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4B829D-1773-78FC-4109-3E71CCB383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B5AEDC-3D25-22CE-DEC3-9F633EEE5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9458E-ED32-643F-154D-E7391FDB1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9013B-3836-4DC6-9D81-A7CB23291D8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408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929AE2-3160-876F-B65B-0457096C1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BAEE33-40CE-705C-78F0-E137225474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BF40EB-6C16-8CEF-7737-BD97E5B35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A4514-8FC2-41DE-98ED-5CC215DD10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787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68E855-0A0F-AF58-831B-F333544725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DF1603-78C0-3AFC-EB81-64662A224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A23EC0-A2E1-D456-1C47-181C53500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A4C38-2A91-49E7-B76D-B4F53C7BF3B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651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11806C-CF48-8D47-403A-E293D501F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C3358-A357-16CA-C1D4-3BEE024CF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35D31A-2168-E557-02C5-D8FE57EDB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CCF40-D13F-49C5-BE85-D3475200AA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070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465D5-EDCD-4B74-3BAB-16BE3AC47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9FC3F-8448-F631-FDA7-984120EE8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ECB881-0C2F-3E04-9364-709B0D5164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A17E1-FE8D-4E18-A16D-4D9DE9A24EA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911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35081-822E-4994-B82A-B8DF9E63E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97F6D7-F06A-4B92-5A91-0E6FA4C6D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5E28E6-CAD3-0225-7347-563683A90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16D2B-2B1C-42A9-9712-9B4B9EE62B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239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7143D2-82D3-3723-AE71-CDEDC0C6F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B698EC-EDCD-6736-9848-B3B20D9A0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E555FC-7D33-B290-0D86-0FC2F8CA3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19711-DCC6-4613-8EAB-4DF43B8D6B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465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C925BB-7BD4-BBCA-C361-4A28E2B0B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953FAA-0263-BD55-E674-B729FFB4A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8E5AC8-2F72-2CCE-6934-B7F701C02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8085A-9364-4EC6-897A-A92730D960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899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3B57F-C23D-5BA1-1F28-D152A0201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5F94A-0B2E-AB49-BE25-B8A0AD0526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C9B544-3313-BAA3-E7F8-374224A18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790A0-8400-4F3B-98CF-A30F2B7435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132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38B110-4B9B-1392-0154-1F4787AE2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A4D422-CAEE-BB82-D796-BD0B0D32C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471AF0-5E23-92E5-7360-D5F6991D2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3576C-070C-4534-9058-827F4FD6375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954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ACE125-75CA-9A1D-3D81-BD6477F0B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C7D040-6F4A-029E-0653-644595C44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9868B2-3D8D-473A-A300-305BCF97F5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E40EDB-AE4A-EA2D-48BE-E59519E6DB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69C48D-C439-76D0-79E6-266B52DA0C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EB658CDD-1FF7-41F9-B67F-1D53760CEA3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3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19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1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2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3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4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7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8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9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0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5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3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6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7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8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7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8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9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0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9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20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4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21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22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7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8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9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23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5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slide" Target="slide5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7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8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9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0.png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0C28A3-B6CC-D688-08A1-A8ED6ED23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 hill seems to be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A82722-895E-1544-81EE-D8D08E126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72E785-0C10-E123-568A-55B920191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7AB5B0-D704-EDB5-7929-1FD756B69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0DA9728-565A-AA16-43DA-9D8C86BBB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965A0B-7CD5-9F3D-562B-06D4C8295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산마다 불이 탄다 고운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35727F-67B1-F237-9486-0706E82BC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1ED364-2BCF-ED72-72E5-C3FAEDFC6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BEE31D-BBED-E99B-21DD-1F28546FF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4A2F39C-5E1D-D59C-3EB5-9E9104672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AE9300FE-74E8-D886-33B8-862060166D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D3F1AC1-01B1-0D7B-E12B-573F62E63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A6D548-F6A8-0305-8C92-DC7010AEC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C317E8-7205-F437-D64B-32C1890AC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 field where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D76C889-B76F-49FF-50D4-0F7F2AD74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DF11689-697B-5488-A1A0-2899946FC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0A66E2F-DC73-C9A5-34CE-F9D83F8B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18EFDD1-9848-B648-DA33-337AE352D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340B7A-0BD3-59CF-15FF-96DE7C7FC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씨 뿌린 논밭마다 기름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830F60-9396-0217-C8E5-EC1A313CB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971F50B-2C4C-0F11-4DDB-B867A5079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C6D1BDE-00BE-25E1-E8F7-9508A3ED2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9A4F922-DF2E-5918-9ABE-BE65FB884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1822FB4-02C7-FFC3-7005-30BAABCEB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4814F6-DF0A-3978-27B4-BDED1A8B6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 field where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B3152DC-DAFD-6CAE-FDC3-828D27F18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7DFB697-EDC8-2B37-149C-CFB57C3E5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7CEDC4D-B26C-0DE4-3256-FE927CBBC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7DDDE31-F4E4-01B1-6C65-ABC5C55E3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DC1013-0493-5906-EB55-C4EF9943A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씨 뿌린 논밭마다 기름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2F4E35-3BB4-50CA-3083-AF0F352D7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7D89E70-227B-4883-FC55-2ECB5226E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33E8920-83A7-FDEE-EF5D-88CC34D8A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A678321-8A13-0395-B415-4506D6113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86747BA-3839-2496-BBA9-901F2AC54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FD83DCD-DE51-7269-188C-0ED072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 field where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DDAA524-D31F-E94D-734C-AE3709B65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74B342E-7323-7B09-C626-F290E26AD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BC6C27A-EC82-E7BD-4A39-C31F9B4D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AB8D66E-94BF-A0B9-3241-8819EF22D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89F98D4-BA68-73BB-A2E2-AFBF1E8DF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씨 뿌린 논밭마다 기름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E46A24A-9703-AC86-4D28-A7FBCA5D5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5CCB5BD-55D1-39BD-82D2-D437A9EBB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EE7037E-80B8-F2F7-4B99-51ED8E7F7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B375625F-7329-FFA8-A049-BD311707E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4F885D6-65E6-F1B1-F4B9-B7A1A5ECD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9DE1CE1-D2B5-4494-76DC-DBAEBD57F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 field where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FAFFD3-8924-C9B9-0418-3C83DC71D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563E781-F23F-436A-A142-C404A9B1A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AD27887-B50D-379A-92C8-E52B3B34A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466344-2B67-AF67-3058-593D0B21A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0FB6AC6-3F49-F0A2-E402-35B0B29AE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씨 뿌린 논밭마다 기름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146358-5C61-1A96-2595-3D9DF7B51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67C3D9D-B27A-225C-F691-376B0145E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43A2005-9C05-8D18-70F4-6F4F862DB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2C3A7DE2-4AF1-CA1A-D929-31D50DAF6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7BB3982-1B8C-B5CA-BF06-030503171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1B7AB49-6432-DB2E-E588-47E8F6E29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 field where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3C1C3C-0BAB-BC1B-840A-1C064441F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55B0368-FF11-0644-6FC5-8C7D4BDAD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D336DEF-9BED-F33D-DF3C-45B4D6D31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28AC88E-B803-EE1F-DD2D-29C7D0D86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B7A561-529C-9BA2-49F0-28DDB0F12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씨 뿌린 논밭마다 기름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18AE3C-97F0-03D0-3EE0-D944B076C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D2F58ED-0F5D-0A36-3553-6E1CE9DD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0A43C5B-7337-EF49-BAAE-D75E032B7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0B2C057E-F481-15D1-F9F2-CBC382AB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A8AAA5F-1796-7F0E-C8C2-44622E49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C226F25-8443-B353-9D02-CC921D3C6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 field where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C5FC2AD-F97D-F835-4C90-386B7F570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60CA428-222B-930A-901F-123E97081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8487AE5-5CC7-5B86-E4F4-17A8D714E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55021A8-B4A6-99E0-7864-D4CA27A8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F6F153F-5D32-CC99-C357-FE49FD50F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씨 뿌린 논밭마다 기름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3C8EDD8-F228-66EB-20E3-ACE548443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412556-843F-8C8F-78CB-59BA1E7FB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D63F485-1687-B04F-F468-55945C33E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0F006AAC-6035-BF26-4F13-57C283EA4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98A8DF-94CF-F97D-F627-3533CBFCE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95C8E43-8A2F-3B20-B46A-CFF3BAF78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 field where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642E4F-4A13-538A-6DBA-2690EC227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5042E7-3BE2-0D63-670D-D2090A5E5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3EE420D-297E-F528-390A-FF3DE25D2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50F2EA1-EA2E-5E26-F20C-5FDC6D9BA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7C71ED9-E2FE-CB92-B203-8ECDC7615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씨 뿌린 논밭마다 기름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2B4CFF-D65D-7115-4910-E77454C0C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7B69A8F-C7DA-E379-4250-7FED3FFBE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871FE56-BAAA-3DB6-4656-307C85E1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CC27B1A2-AAC0-B02E-578C-D1618631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4C0D4A-54E7-26EC-6A26-D0545FB97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6C7F944-95F6-EB8B-2E37-6AE493892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 field where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BCDC490-7AB5-D9A1-036C-BD781E011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5200A24-6593-37F0-D79F-F4A065741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D2D41B7-E06C-F5FA-AB89-2AC993FD6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1844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0E6F73C-CAED-925B-B073-33B922616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844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7086103-CBA5-1425-9D70-BE30E9F7C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씨 뿌린 논밭마다 기름</a:t>
            </a:r>
          </a:p>
        </p:txBody>
      </p:sp>
      <p:sp>
        <p:nvSpPr>
          <p:cNvPr id="1844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384E292-C1A2-FCCD-0529-F3199BD4F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1844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F5096D2-522A-FED2-3A37-2AE3F071A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844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6C164AE-39C2-D0A6-DD1D-B37BE1FF2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15BB7190-1312-932B-9DD5-E645141FF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B128B4B-5887-578F-DD90-21DE6C094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27C3B5C-6270-E521-DDC2-6EED0FCD9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2.Ev'ry field where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558D3C8-A6E4-AAB0-D505-F33040BA1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326B3CD-1CC5-C58B-AE3F-23739AE1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1946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3DF8828-E24E-4154-38A1-1B7DECDEE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1946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306C156-9503-BDCA-697A-6E9A4310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946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BD4894A-CFFD-C8A9-70CB-E114DEF83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씨 뿌린 논밭마다 기름</a:t>
            </a:r>
          </a:p>
        </p:txBody>
      </p:sp>
      <p:sp>
        <p:nvSpPr>
          <p:cNvPr id="1946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D3B5B58-E01E-6739-6693-1EE296254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1946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F879BEC-1494-2560-C5AC-29F2CE355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946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E17F1F3-45E3-43D5-DD81-71B02EDA2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CD12F3E5-84E2-4134-FC4F-D10233A33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C0EAC65-ED65-16AA-F2B8-BF7CD02E8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465CBF9-5462-6D73-B6C3-6F01EDBF1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D3FBE51-EFCD-DA35-9798-4AE892C68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sweat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2BD185-6210-683B-8589-D26304D89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FF927F5-AE80-CC6B-6B97-CE607D7C0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2048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4A1AE30-1C51-3B05-E288-1A0662A04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2048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2C8EAD-8B63-A988-1CFA-1FEE69BA4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2049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7A4F45C-10CC-C255-9F2F-892D11861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이른 봄 갈고 헤친 귀한</a:t>
            </a:r>
          </a:p>
        </p:txBody>
      </p:sp>
      <p:sp>
        <p:nvSpPr>
          <p:cNvPr id="2049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ABEAF56-C109-0666-6BE3-600FEA42D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2049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56559E1-06CE-A722-6371-75E6268EC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E1B25C9-A9D4-3653-B7E4-99E04B5B9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A20A263-490E-714D-FEAB-400D7C204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 hill seems to be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98FC365-E390-257D-4C02-A61DE4633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6051453-0071-D197-C2BF-61FDCAD6E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305CBD5-3613-DB1C-77C9-A0D49D27D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0167ECD-BB01-A6BE-5697-965AF642B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C4F2C14-2F2F-1694-34F0-899BFD440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산마다 불이 탄다 고운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E531AE-2D5F-5B59-0ED9-DF98C12E8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9A0362-8888-6EFF-4B56-41BB7A52B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3EAA747-5B7F-F28F-A462-B966B7486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362445F-913C-01A1-4645-58BEE29D9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D0888956-7891-F4F9-42F7-1AFDCB300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C90838D-CD0C-BB2D-7E7E-F95D0CB5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2C02560-A433-560E-3782-9752B1D2D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B5289F8-6595-14D5-0479-01CD628B4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sweat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E7391D-358F-6A08-1590-46CCFB36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C7E4105-09C2-097A-6749-3CC6C0F30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2151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BA4A3F2-6600-C436-5D4B-5DBDC4538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2151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6A80A00-B0A8-DF9E-C1CA-9368CE118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2151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E9FC848-948A-29D3-B718-320C81221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이른 봄 갈고 헤친 귀한</a:t>
            </a:r>
          </a:p>
        </p:txBody>
      </p:sp>
      <p:sp>
        <p:nvSpPr>
          <p:cNvPr id="2151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3F4064E-1BE4-7BAE-1024-0FC407696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2151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34A514F-2939-AF42-9B44-F60689E1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4B18DFAB-4503-C2B4-38D6-81D9A24A5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8D81C93-8C52-2915-3B3C-BF41FF18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7F6F46-7119-E504-9C0D-51A1233B2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406F2C-7704-8FA4-C5FE-3751D50D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sweat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C1CF8C7-13D0-FBCE-78AB-3D2D91D8B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2253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74D258D-6273-7FF2-1B06-9B87132AD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2253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255350F-5E3F-2D6A-F494-968284622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2253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B398CFC-51E3-FD05-727D-6DE4B0A5E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2253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F41AB85-604D-E9F2-7102-56EED0AC6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이른 봄 갈고 헤친 귀한</a:t>
            </a:r>
          </a:p>
        </p:txBody>
      </p:sp>
      <p:sp>
        <p:nvSpPr>
          <p:cNvPr id="2253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BDC8061-A639-A5E1-81C9-16C966048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2254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6DA812A-F997-89CF-DC87-469D1BC97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DF7DE53F-E08D-9E79-CDC0-38E5EAC0F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A869C20-2358-504A-802C-3046B655F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558CF1D-518A-554B-0D29-2152BAECE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F6CF67F-4467-EAD2-D775-106BEC00E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sweat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875FC20-507A-0353-39F2-9F566FE24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2355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13EDC90-3864-D828-CB2D-5AA15BCE6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2356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A7358D2-CF56-CD31-BC63-6DEE38234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2356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430B00-8865-ECE5-4D36-0DC6C5EF9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2356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13B21A1-C7E4-A8A6-9BDE-3DEA4CFD3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이른 봄 갈고 헤친 귀한</a:t>
            </a:r>
          </a:p>
        </p:txBody>
      </p:sp>
      <p:sp>
        <p:nvSpPr>
          <p:cNvPr id="2356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66C47D-AC6A-58C0-639D-EDE1A681D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2356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156CB1C-BD98-9AD2-B927-04FD8961D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1C82FCED-364A-1FFF-18B1-3A33DE328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C79887B-D4EF-A90A-5527-305094565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BA5256B-068F-FC34-C799-D06832103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EA172FC-2BFB-5849-CBB8-50F40C10D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sweat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598282F-892E-7A6E-21B5-F4124C6E3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2458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69265C5-63C6-1877-9DC6-D00D70FD2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2458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B9124F4-AADA-21BD-04C7-18F5EEFAC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2458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3E35F37-47CC-7AE1-2EBC-BC3001C07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2458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3D4C9A9-3E96-26D7-D6AC-D3989A836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이른 봄 갈고 헤친 귀한</a:t>
            </a:r>
          </a:p>
        </p:txBody>
      </p:sp>
      <p:sp>
        <p:nvSpPr>
          <p:cNvPr id="2458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C94BE8E-FF52-C7FB-A3E1-89BA90085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2458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902D859-5326-1C6B-20A3-EE3798A80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54BA3D23-48C7-9F8B-A6DF-E166ABDEE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A6C555-7D8C-3044-2608-A33D660D7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5363E7-4088-5397-1213-967BD18E1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8C2386E-EA22-B05E-A0AB-2FE1B40E5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sweat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92312C1-DD67-F118-7A9D-EC36B3D0E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2560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3C308AD-BF12-30C5-4AB0-BA0913201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2560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F3181DB-4107-1963-592D-BD2DB68DC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2560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55E840E-DD03-8004-BD02-8EE8AA40A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2561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FC30B6-E936-2CE5-6921-C6542D0CD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이른 봄 갈고 헤친 귀한</a:t>
            </a:r>
          </a:p>
        </p:txBody>
      </p:sp>
      <p:sp>
        <p:nvSpPr>
          <p:cNvPr id="2561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A6CCA77-5993-A4AE-EF07-B02E7FB82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2561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58B377B-6668-166B-9C3E-A3A0F2D06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>
            <a:extLst>
              <a:ext uri="{FF2B5EF4-FFF2-40B4-BE49-F238E27FC236}">
                <a16:creationId xmlns:a16="http://schemas.microsoft.com/office/drawing/2014/main" id="{73D9094E-B1A4-6E5F-50E1-F0AE36768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889B076-42D9-0CED-B94C-AA20C4456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266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67E36D-4F3E-17E9-4C28-987544AB3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266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F3506BB-710A-4161-BA10-C84B4FB71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sweat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66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820161F-50AE-581F-E5AA-870FC44ED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2663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EE2B911-06A3-8211-30E3-940856F80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2663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3B4661B-4E1A-1B50-A748-8EAE66FA2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2663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9DFDE7B-99B7-5032-BBB3-CA2E60F96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2663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5E546D0-BD1D-073A-06E0-6502032BA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이른 봄 갈고 헤친 귀한</a:t>
            </a:r>
          </a:p>
        </p:txBody>
      </p:sp>
      <p:sp>
        <p:nvSpPr>
          <p:cNvPr id="2663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9A2FE7B-FA5C-34B8-5085-3C84873FF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2663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6DF975C-9000-9803-752A-E6554856C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그림 1">
            <a:extLst>
              <a:ext uri="{FF2B5EF4-FFF2-40B4-BE49-F238E27FC236}">
                <a16:creationId xmlns:a16="http://schemas.microsoft.com/office/drawing/2014/main" id="{9FB5A6F6-7E64-E30A-7F35-AFB6F40BE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42C25E9-4B0C-C37E-59F0-89AE45BE4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276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F528EC-3494-7B7C-22AB-11E2217C6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276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49CC254-380C-A3B3-3B09-CCE523815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sweat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76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507F2AD-4B97-0891-DF4C-FFF535807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2765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86E20AD-E136-B565-1834-1C6D1C55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2765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1520ECA-9F7F-0DB5-03BE-9E3B6A3D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2765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7218C42-C8AE-807F-16FD-09867BE60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2765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8ACBEE7-42B3-C2D5-3192-E32FEA082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이른 봄 갈고 헤친 귀한</a:t>
            </a:r>
          </a:p>
        </p:txBody>
      </p:sp>
      <p:sp>
        <p:nvSpPr>
          <p:cNvPr id="2765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EBB1948-A7BF-40CE-1E4E-A1A8C6EB8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2766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0305FC8-03F3-06EB-5CC6-9E5518257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그림 1">
            <a:extLst>
              <a:ext uri="{FF2B5EF4-FFF2-40B4-BE49-F238E27FC236}">
                <a16:creationId xmlns:a16="http://schemas.microsoft.com/office/drawing/2014/main" id="{33B464B9-57D5-8A99-5255-97B4CDA86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C20A9E5-7196-2754-19E5-29CA78E66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286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77A97C-7B8F-36FE-1621-CB8A99675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286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109809B-04E4-5B09-F690-9E089E412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the sweat of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86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2E58B85-67EC-4DBD-040E-D3BD39F58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286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7275A04-746A-A81D-DA3B-600EBD86F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286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AD71E79-4A62-3216-DF7F-B47A5B6DC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286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DC4E73-0A79-A6FC-B4EF-D1215FF4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286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4152A30-426D-EAA8-682D-E916EEE7B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이른 봄 갈고 헤친 귀한</a:t>
            </a:r>
          </a:p>
        </p:txBody>
      </p:sp>
      <p:sp>
        <p:nvSpPr>
          <p:cNvPr id="286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04A9519-8969-E542-1068-5E30F62BC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286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309D2E7-AF08-0440-7737-3B064A95F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그림 1">
            <a:extLst>
              <a:ext uri="{FF2B5EF4-FFF2-40B4-BE49-F238E27FC236}">
                <a16:creationId xmlns:a16="http://schemas.microsoft.com/office/drawing/2014/main" id="{2F6E795A-8666-74BC-C5DE-B6D1722E8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9A22D69-0B0C-80BB-D109-B39A606F7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297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D8550C0-8A6D-B9CA-0DC2-4DDC86FF1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297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4F6A81-305A-9B81-D940-B2E2EE48B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297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B76E445-0791-03C2-C382-E8BF38EE0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4.If we stand firmly 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97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2889CB1-BF5E-56F4-527D-3CC772441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297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0C9856-1D6A-282F-72A7-596B44DB7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297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54C0A3-89BB-5DD6-D62D-B31D39FFE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297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FAF9D78-E9A7-3F92-4859-58DA3A4F7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297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7790B70-1331-DF61-A12A-E6F975256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말씀에 굳게 서서 씨를</a:t>
            </a:r>
          </a:p>
        </p:txBody>
      </p:sp>
      <p:sp>
        <p:nvSpPr>
          <p:cNvPr id="297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07BB14A-8EAD-42E9-3ABC-5AACF1040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그림 1">
            <a:extLst>
              <a:ext uri="{FF2B5EF4-FFF2-40B4-BE49-F238E27FC236}">
                <a16:creationId xmlns:a16="http://schemas.microsoft.com/office/drawing/2014/main" id="{FB2E71F0-C1C9-082C-968D-194F6524D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46FB795-DB3A-5151-CFCC-4F1CDB5A1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307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5D1EFC3-46BD-0ED9-A16C-5E0271F27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307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762366A-B06B-B407-1DE0-C1D206B5C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307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232936-513A-E2AE-1CCA-CA59289BF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4.If we stand firmly 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1137D5C-C4B0-A9CF-779D-1E29BE3D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307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AB1E3B5-533E-A671-3D58-5D2B44A5F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307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800FDB0-615D-9019-F7FE-CAE585E6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307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F268980-B048-E905-2C10-F7298114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307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85B5BF2-53A3-1F34-90C7-C7D568819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말씀에 굳게 서서 씨를</a:t>
            </a:r>
          </a:p>
        </p:txBody>
      </p:sp>
      <p:sp>
        <p:nvSpPr>
          <p:cNvPr id="307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BD879D8-BC7C-62B7-7377-56774A272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44C9322-296F-1F05-7478-4633374DB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E46C39C-9A85-C1E4-1DCF-19328DC9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 hill seems to be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75C8D53-F39A-80F6-6A7F-18DB9655A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C28905F-4C78-06E7-71DB-2727FFCE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C37A5F5-6EAF-718A-8858-D535D7B9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F1D88D5-644F-74F4-B760-5B643D1E8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70EC6F-B834-1F62-72FD-E4D934399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산마다 불이 탄다 고운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2E760BE-551F-DB1E-337B-832CFB0A4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96DF33C-4ED9-F8C1-9D6E-306A1A1DD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8530950-8ECB-8AA0-3B16-4FF16DC1E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8592E59-92B5-4AB4-9800-7DB673160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그림 1">
            <a:extLst>
              <a:ext uri="{FF2B5EF4-FFF2-40B4-BE49-F238E27FC236}">
                <a16:creationId xmlns:a16="http://schemas.microsoft.com/office/drawing/2014/main" id="{E72BDED2-9466-C1C1-9970-4F401C17B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D768433-7ECE-907F-6A38-E375292B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317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F3F9CE2-024A-D55E-A67D-546A30C51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317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F37252C-B2F8-961A-A0C2-8F1DFC5BC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317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388B8B6-117E-77CE-9FCB-7FDE0456D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4.If we stand firmly 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17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C1CBE37-07F5-8EE5-273F-A08CAF71A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317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F801004-165D-FEE1-3F01-E160C197E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317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1816914-9EB6-470E-E11B-DA42BF32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317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9F3CEE-D8CE-FAE6-0444-E44ED76F1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317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FB543E1-1D4F-21C2-996D-795DD72EC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말씀에 굳게 서서 씨를</a:t>
            </a:r>
          </a:p>
        </p:txBody>
      </p:sp>
      <p:sp>
        <p:nvSpPr>
          <p:cNvPr id="317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A4FEC54-26C6-07D7-3A70-63AA3A642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그림 1">
            <a:extLst>
              <a:ext uri="{FF2B5EF4-FFF2-40B4-BE49-F238E27FC236}">
                <a16:creationId xmlns:a16="http://schemas.microsoft.com/office/drawing/2014/main" id="{5257C253-5999-7A9F-63FE-6F3447FF6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2BA909A-62CE-B461-0855-8AB6523C7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327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0074B7E-FFA4-10E4-A885-B19FCB451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327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1BE7FFE-43C1-479E-381E-5B128ACE2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327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0619CCB-81C7-8509-FE0D-019B08080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4.If we stand firmly 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27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D0B9CB6-970D-8BB2-6C90-B6FEBEF6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327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B477F1D-08EC-E549-537E-4BBE69F8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327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AEE6456-FB14-A15E-7459-71C75014E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327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1ACAF2C-2BF7-FC57-9D19-37A63F59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327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7E070ED-6F37-DF58-DCD8-26B2751A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말씀에 굳게 서서 씨를</a:t>
            </a:r>
          </a:p>
        </p:txBody>
      </p:sp>
      <p:sp>
        <p:nvSpPr>
          <p:cNvPr id="327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6656DF2-DBAE-568A-5B9F-A4A77191C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그림 1">
            <a:extLst>
              <a:ext uri="{FF2B5EF4-FFF2-40B4-BE49-F238E27FC236}">
                <a16:creationId xmlns:a16="http://schemas.microsoft.com/office/drawing/2014/main" id="{BBEF8C8D-2812-6192-A8DB-51D3AE093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4554B82-F07F-5859-8B13-7174BC63D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337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46772A1-F693-396B-F342-745D01A53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337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FAABB2-8E6B-588F-62A2-213A45452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337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1C3156A-0D28-535D-76A8-13C78B64E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337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6F7A50B-0630-7BFA-DBD3-763793A92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R.To all distances where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38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A09A2B8-6C35-3F1C-A974-B61EA8B99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338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90C0AA5-C615-2F2E-A055-D49F9EEFE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338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3E76D8D-BFD4-8470-290E-FF05C6370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338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A8ECFC-CC07-59C4-272B-532B5F2D4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338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1C132D6-67B0-E3DC-3040-F94D69A9C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눈이 닿는 우주 공간에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그림 1">
            <a:extLst>
              <a:ext uri="{FF2B5EF4-FFF2-40B4-BE49-F238E27FC236}">
                <a16:creationId xmlns:a16="http://schemas.microsoft.com/office/drawing/2014/main" id="{32E67D6F-E93F-D3F1-E1B9-14B0F7ED5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0A457CA-B089-6D50-97BD-B3886B45F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348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8D7D6A-DF23-C24A-9B70-96557DBC6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348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69DBA0-EC1F-660E-CDAE-2DA562C41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348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203CADC-62F0-6C76-E74B-C292AEB13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348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93663F3-4466-B30F-C052-685E9DD9C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R.To all distances where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48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E540349-E7A6-DC16-0C1E-33765D800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348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2F9ECAB-24E9-BEE9-E37A-1E3801922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348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61C6A6C-02D1-205E-A84B-C183FC64D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348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11C0BA2-68BF-CD03-DB2A-C4A22B5C9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348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10D17D8-06C1-B89A-2BF2-9EBA9A5E8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눈이 닿는 우주 공간에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그림 1">
            <a:extLst>
              <a:ext uri="{FF2B5EF4-FFF2-40B4-BE49-F238E27FC236}">
                <a16:creationId xmlns:a16="http://schemas.microsoft.com/office/drawing/2014/main" id="{EC2D2764-6D33-080F-1A56-875020681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E9F61F-3192-F8C4-F08F-9BCC050C2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358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AE8D424-AAD5-71BF-3838-BD7B8B796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358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81A3A13-CD74-05F2-E23F-BB1660E48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358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48EA888-C9DD-0E2A-F988-C9B2E0A2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358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EB676C1-0FB8-0A0E-B751-59FBBCBB0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R.To all distances where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58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1A148F-7D3E-4028-FDCB-EA52065A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358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0C0AEA-C5BA-B96A-6D16-B73F5A012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358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F7795F3-33D2-F7E8-CA98-23047F4ED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358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A166B57-9806-F9E5-4582-5EF9B2E07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358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3D8685B-6EEA-97A8-19B2-55BB116B4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눈이 닿는 우주 공간에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그림 1">
            <a:extLst>
              <a:ext uri="{FF2B5EF4-FFF2-40B4-BE49-F238E27FC236}">
                <a16:creationId xmlns:a16="http://schemas.microsoft.com/office/drawing/2014/main" id="{B64ACD84-5585-6CC1-F730-D5F984E52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8371438-7A30-8F2E-D89A-831A6370C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368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C166C0D-CEBA-2935-1D39-9B95DFBC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368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67841B-F78C-31B4-5AAE-CE25AE397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368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31638D9-AC74-48AA-B743-88709AA4D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368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E2AA597-F06E-602D-1BE6-7EDC4CA4B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R.To all distances where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68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5CA8B1-2589-C31A-0543-52E18E927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368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06714A0-0D7D-834E-42D7-B5180795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368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B03432E-61C6-5084-5859-09CD19F7D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368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994E78A-A922-B0B4-B79A-D80B43FAC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368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69F8EE8-A256-61E3-58D5-FE21CF947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눈이 닿는 우주 공간에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그림 1">
            <a:extLst>
              <a:ext uri="{FF2B5EF4-FFF2-40B4-BE49-F238E27FC236}">
                <a16:creationId xmlns:a16="http://schemas.microsoft.com/office/drawing/2014/main" id="{61B0C7A6-A49C-2C29-AA58-0C8B346B5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9273D5A-E7E6-1314-4BDE-CC8D4B1C1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1.Ev'ry hill seems to be</a:t>
            </a:r>
            <a:endParaRPr lang="ko-KR" altLang="en-US" sz="1100"/>
          </a:p>
        </p:txBody>
      </p:sp>
      <p:sp>
        <p:nvSpPr>
          <p:cNvPr id="378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3022B6D-7EEC-2210-4107-52B2C809F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378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1B71597-555E-EF55-CDF0-96AA03EEC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378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10845BE-F332-5A09-CE10-BBAFDA293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378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E36B982-B477-349C-8786-F3BE6DD8B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R.To all distances where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78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6F813A-EBA0-0173-6E89-E04472B83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378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0353661-DDAD-D380-1BDA-A8A22B8BD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378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4CD68C-3D36-A774-1067-73535C041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378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0E94E27-9682-D62B-6417-B71F3D27C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379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F1185C6-4570-5BF1-EBB1-E5C11619B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눈이 닿는 우주 공간에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77FB2F35-603D-0497-6745-D4B9FEB7D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998036-DC27-6062-7C00-510DE205C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산마다 불이 탄다 고운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CFFF55-8CD3-3FFA-E5C0-D1C747E39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6788AA-9D94-1445-0939-61E924959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이른 봄 갈고 헤친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945D04C-8476-0D30-C6AE-2B2DDBB7F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C0DE0E3-6E15-6C69-BD5A-158B7B552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우주공간에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2E77DB3-832B-7EB8-C718-ABA706BB3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5892D2-EAB4-F4C8-1D9A-72F33985F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산마다 불이 탄다 고운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9337C2-AFBE-15DB-1E67-235C4D651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6B71AF-9169-030B-D185-25B028FA4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이른 봄 갈고 헤친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5C1865-3680-5B8B-49C5-4AFD19258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8F58E64-92C5-FBC3-AF04-B16A253BC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우주공간에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9DAC0CB-AA7F-6620-B95C-07E803EF0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9D74E3-59A7-B1EB-D7C7-1B8EBC9C6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산마다 불이 탄다 고운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3273F0-9A80-E6BB-907E-43983AE4D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5A22AB-77ED-6ADB-3D46-4A3B67E0A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이른 봄 갈고 헤친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914178E-A2FF-FA12-1AAE-8D32B8B48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F2C10D7-9ED1-DACB-59B0-7072D153B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우주공간에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6E32F73-9001-BD9F-6D92-13A4940F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1CA7EE8-4CC5-C9C1-E9A5-282A0D025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 hill seems to be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922055D-2980-5780-9C31-6E348471E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9F21BBD-7521-9CEF-DE09-71FBF48F3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4F04865-07F0-82B2-0C84-E565F75DD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1552961-4500-84C1-B723-1BAD1E6B2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17AA254-3C59-9621-CE79-F43D11EA0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산마다 불이 탄다 고운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D98DD5-90E9-903A-7909-CC960EFFA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F9A916-F894-F9FB-39C5-4FFD2737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058C35C-2EE3-150F-28D6-D483B44CA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4582E47-A7CA-B3D3-63B0-9A98DBF79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BC10999-2958-0A97-1E32-869F9AE05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9FD1EB-6E1D-F6C0-342F-747EB9D1D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산마다 불이 탄다 고운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E5751F-06B9-5D99-9B36-EA9FE74C9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2977C0-19AF-A55E-A850-04B1DED86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이른 봄 갈고 헤친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FD94DC-3C79-47AC-4A3F-E49467251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8F165E2-2F1C-F8F9-3DA7-4416E1E98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우주공간에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2C91526-F5B9-5D28-1864-FF7A683EB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DA8962-2379-BAD7-237B-1D27EC4B3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E097F2-091A-D5E2-4828-5B41C88E4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씨 뿌린 논밭마다 기름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18DCAB-3E4F-2FF2-AD8B-B0304D5DE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이른 봄 갈고 헤친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438816-E317-2E7B-FEDF-0F38A3454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AB06E21-00C7-77A4-EB00-B68E3AEE4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우주공간에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2C63794-76D0-CDAD-07C5-AF134A051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6DC29E-C76B-6643-CD29-C7237D65C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7B441B-5F48-1C97-C556-E2F881C5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씨 뿌린 논밭마다 기름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DBA38B-22D5-BD12-8B03-442AB2579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이른 봄 갈고 헤친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52E7B2-BC8C-510D-0B15-74C561FB5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7746C7C-C2C0-D0B7-9709-BFCAC2D1B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우주공간에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E04EF81-87A5-FE7B-7ACC-FACD7D864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7FE2EF-C067-ADB3-75CF-BAB861D6C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D555DC-6437-1A0E-A6D8-DB5FF858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씨 뿌린 논밭마다 기름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FF70A4-72E2-AF8F-9871-FC585435A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이른 봄 갈고 헤친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0A631E-5FC8-05C5-1231-8BB514121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91D2236-1B55-5B36-771F-B75A09E3E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우주공간에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5D5278F-E695-9920-20CC-E48F1E2D1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A4A777-1E6A-EBFB-477F-EB67592AB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4E1AFA-1504-49F7-CA1D-4A1AC86AC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씨 뿌린 논밭마다 기름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5832D3-7A7E-6316-60E9-A066BC321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이른 봄 갈고 헤친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08EB2E-35ED-5A6A-FA75-66C8F98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77C4B69-227A-2934-22BD-7B8DD390A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우주공간에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BAB04CD-721F-7FFE-F356-2A283C2E5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B477EB-5BDE-9483-3D32-EBEC49B3E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73574B-7385-9326-18C8-A40047908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8E49BE-9F30-B570-E075-618D0FF7F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이른 봄 갈고 헤친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D1D874-EFAC-63E5-08D7-68A0C92F6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FF2A468-C207-1494-085C-5486D16DB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우주공간에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78B3B6D-FB29-071F-9785-316F1909A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242FAB-E85B-C0DC-D022-31C46FF4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5EBBC8-ED2E-7B17-2DE6-ACDB945BE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789F6F-4FDE-B31F-6A72-A3F96891A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이른 봄 갈고 헤친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2C9038C-FEE1-B203-8A86-5EAF94C44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ED2E4BB-ACF8-A834-B476-89C3B508F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우주공간에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7EF31A6-BC75-B0DA-8FE9-EDB9C66B2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C43D35-236D-48BD-CD1C-E901A323E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07F258-ED0F-838F-36F7-16B3F470F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8C519E-0B67-904D-44D7-57F076F7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이른 봄 갈고 헤친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5CF8C5A-1316-6093-50BA-907B62333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6E37664-745C-071C-977E-B170488AC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우주공간에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A50F5E3-11CE-DFFB-8509-B9AF2E04A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E62F67-6B4B-FAD3-E8DA-FF8C4D5CA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45E0F4-D167-7B2A-D568-D8DEA7B81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949B1E-81AF-2ED8-6B99-5FCADA161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이른 봄 갈고 헤친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DD4497-0542-5B8C-A8B3-65E6C9406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52FC1C3-8D8E-C7E6-0FF9-82BC3ED87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우주공간에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699AACB0-8DCB-98E3-21B4-1EBCD8DF3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06AF89-7185-E77F-CE91-00A6EA1B6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DC346B-430C-AFB7-0A8F-EA2F13F14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0E2E3B-3144-E119-BF59-0B4C299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이른 봄 갈고 헤친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E94371-0D69-6AFD-824B-9E07A8C1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말씀에 굳게 서서 씨를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4607E45-5D5F-229F-708F-6D80061B1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우주공간에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481048C-243A-1231-802D-B9A50BFBA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0A5146-F437-D877-6C15-3CB164493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 hill seems to be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0A0EE8-9CA2-FA4F-2613-0AE96822A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98F9D68-4519-5EFA-AB09-C6E2A25B6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AE6DE4E-E388-3284-10D6-C933F5CEF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86C9F37-0DA5-2BD5-5133-8B12E22C8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944D52C-17D6-3175-6A4D-38A41CC2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산마다 불이 탄다 고운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D450B63-280C-E8AC-4259-859A82AA8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1968A0C-E590-DCB1-AB78-0CFA14BEA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1CE6618-932C-284A-0E0A-A4B5F8C7A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C405F79-B748-5C6E-349B-BDA74675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89B01DD4-9CF5-5E9F-C092-0C325976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17B5F1-69C5-7B52-3688-791DB190D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CF9E0C-463C-6A76-2632-04252B09B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7C125E-062B-86A0-CF51-BA2A19E8D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이른 봄 갈고 헤친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4C06A5-F1FA-9AA7-DC4B-E66B48CF1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말씀에 굳게 서서 씨를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11BBDFE-C6D6-A0DF-E882-BC0EC205C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우주공간에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21D5252C-88DA-E2C7-1A54-B6445533D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91CFDD-55A5-3137-A0A8-CDD85532D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E2850B-06F4-F8D0-2F66-79C11D28C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36CFB4F-07E9-F153-A4B8-43E73951F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이른 봄 갈고 헤친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23383F-49A9-4051-E443-6CAF992D0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3838B79-0C18-BBE8-40E5-A6DE2C938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눈이 닿는 우주공간에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E5A4CF61-2BC0-4251-0412-0B1A94B3C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66F047-04A8-2885-0E18-29055B283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산마다 불이 탄다 고운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DDA9F3-3997-7C83-2377-D61C8B4BB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62C51A-6F26-2448-CEDD-A6FC92EF7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이른 봄 갈고 헤친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2BC28E-59C3-053F-DB39-247F963AE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7450402-0536-7FF2-BB08-B9422F12B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눈이 닿는 우주공간에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16B9675-12FB-0EF9-E583-262E04E61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2D989B4-201A-D16B-9474-881BB357F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 hill seems to be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C63BC4B-2A08-648A-11D9-5EF0CC8BB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F36A5B2-EA91-681F-2B69-289FB5F02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A926EC5-DB14-44E7-CD01-A783FC2B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7412853-F196-11C7-B358-3FB843C30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05AEC99-761F-07DC-DDFB-7C058D7B0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산마다 불이 탄다 고운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B7E7B8A-548E-73C0-0294-A791C61F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5FF1EEC-7E84-9BA7-6CA9-7E7EAF475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B0D764B-044D-3E1C-9326-F5991A8C2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DD278E6-7A11-33FB-163C-3152D4006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E3C5471-1281-5873-B5FA-27FB0FA05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98457D-F077-531D-3652-F620707A2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 hill seems to be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E276DA-2F81-42B0-E83D-73A1B207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F27A324-60BA-B89F-08A4-BEC4529FD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13DC3A3-6C9E-7D2B-B407-60D605792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0A854A1-CCEC-378E-B711-83C8D4525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5456AA1-C47B-6A4E-41ED-6CF4FE14F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산마다 불이 탄다 고운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F7A26C7-A774-0FD5-1F1F-236765CEB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E0F4AC-32ED-6000-1A78-223012215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1FDE576-2ED0-CC65-F923-EA3A8D898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25377FD-9D19-15FA-84F7-FF5B7F8FA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266A0B6-5F2D-0672-C56A-E94DE6AA4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7C1A80F-8151-2EA1-4B2B-19642110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 hill seems to be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9AB50D-8AA9-B613-7F7E-B7B0F2246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1B69F5-6373-FFAE-B9B2-F23D26444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74DABF2-AAE6-83D2-9D07-332BB26D1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DE30A76-9E1C-B91E-69EE-2EDA0B303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8E28CF-4CDE-264A-7D8C-B093720E8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산마다 불이 탄다 고운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0FBD719-D861-30E2-F3B2-6E62B927A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A081F4C-88A1-3E9B-7D65-0F70F1F1C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3A9C980-5B31-6661-F524-72A47398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A5C15DE-20A6-AA10-CED1-DF18D5676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6EC8037-7F39-AAD4-8434-6ABE52395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75620A5-B61F-11B3-EEDF-E62AC84CB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1.Ev'ry hill seems to be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073DE0E-D903-29D3-A3EF-EF191EDA6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2.Ev'ry field where the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46EB998-C04B-6526-2FD6-9E5AD3C07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the sweat of the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91AB120-181E-A2D1-C090-A16F1AB3E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4.If we stand firmly on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6BCBEF4-A6DE-F0A5-453B-1098CC648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R.To all distances where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1B1C046-B454-E660-87B8-719D4C12F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산마다 불이 탄다 고운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98F430-B386-2AB6-EB5C-F4E617E32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씨 뿌린 논밭마다 기름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7653F44-2ADA-6BC5-838B-FF8773C9B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이른 봄 갈고 헤친 귀한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E0A4D20-E700-8EE8-2906-72323F86B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말씀에 굳게 서서 씨를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0701A88-8416-4938-873C-DD4B93AB2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눈이 닿는 우주 공간에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2768</Words>
  <Application>Microsoft Office PowerPoint</Application>
  <PresentationFormat>On-screen Show (4:3)</PresentationFormat>
  <Paragraphs>440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2023-11-19T16:05:02Z</dcterms:modified>
</cp:coreProperties>
</file>