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89장" id="{96CA8E79-2CF7-492F-A857-A9A418C94E84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89장" id="{72286C59-BC60-421C-A77D-9FE95436BD6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279ED-BB79-4DF6-93A3-3A9AC4A154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09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6AF50-6D71-4339-9E67-E3ACF94922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280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3A327-E8BB-4694-9C7D-B6B84C35B1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06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FC448-5D8D-483F-AE8D-B47E5D195D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381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40AB1-E4EA-4279-93B6-6EC6D5C87A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31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69237-0435-4893-ACE9-BE98949A1C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29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704F5-54D4-41F1-A909-2AE2C3D508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999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781E3-7567-4E3B-8532-EB1E94702A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032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D6710-DD1A-45EC-80D9-107F1D240C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625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D92FF-42E7-4286-B164-2E2DD8D07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552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4E404-69A0-44CF-AD29-4CC71DD341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723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650A55E-A0D6-4810-A030-F0897E56C5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and near the fields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넓은 들에 익은 곡식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  <p:pic>
        <p:nvPicPr>
          <p:cNvPr id="2060" name="그림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4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thou, whom thy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먼동 틀 때 일어나서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238461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thou, whom thy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먼동 틀 때 일어나서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161448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thou, whom thy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먼동 틀 때 일어나서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295310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the harvest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거둬 들인 모든 알곡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123007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the harvest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거둬 들인 모든 알곡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215652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R.Lord of harvest, send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427963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R.Lord of harvest, send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129112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넓은 들에 익은 곡식 황금물결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 일꾼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 일찍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거둬들인 모든 알곡 천국 창고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넓은 들에 익은 곡식 황금물결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 일꾼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 일찍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거둬들인 모든 알곡 천국 창고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 황금물결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추수할 것 많은 때에 일꾼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 일찍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거둬들인 모든 알곡 천국 창고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and near the fields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넓은 들에 익은 곡식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7251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 황금물결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추수할 것 많은 때에 일꾼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 일찍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거둬들인 모든 알곡 천국 창고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 황금물결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 일꾼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먼동 틀 때 일어나서 일찍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거둬들인 모든 알곡 천국 창고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 황금물결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 일꾼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먼동 틀 때 일어나서 일찍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거둬들인 모든 알곡 천국 창고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 황금물결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 일꾼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 일찍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거둬들인 모든 알곡 천국 창고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 황금물결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 일꾼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 일찍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거둬들인 모든 알곡 천국 창고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and near the fields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넓은 들에 익은 곡식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221536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and near the fields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넓은 들에 익은 곡식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157115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2.Send them forth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추수할 것 많은 때에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18851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2.Send them forth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추수할 것 많은 때에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183114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2.Send them forth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추수할 것 많은 때에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93589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2.Send them forth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whom thy Lord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추수할 것 많은 때에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먼동 틀 때 일어나서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342263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and near the fields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2.Send them forth with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thou, whom thy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the harvest is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of harvest, send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넓은 들에 익은 곡식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추수할 것 많은 때에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먼동 틀 때 일어나서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거둬 들인 모든 알곡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무르익은 저 곡식은</a:t>
            </a:r>
          </a:p>
        </p:txBody>
      </p:sp>
    </p:spTree>
    <p:extLst>
      <p:ext uri="{BB962C8B-B14F-4D97-AF65-F5344CB8AC3E}">
        <p14:creationId xmlns:p14="http://schemas.microsoft.com/office/powerpoint/2010/main" val="343132618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1232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2023-12-31T14:35:06Z</dcterms:modified>
</cp:coreProperties>
</file>