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86장" id="{8161F4AD-68EE-4469-93F6-9E014145868C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새찬송가 586장" id="{1D8D72DE-0F93-4A39-A11C-F2E2EF3469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035F36-B949-2997-8E9A-B7E49DCE8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C5BCC8-DBED-36D6-8DAF-222FC21D64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C29B4-0979-CE5A-E485-88495380A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8C58C-4992-48E2-BE55-8DB441A924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28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018793-0446-F687-8A53-ED6B63912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49ECF6-4647-2187-0468-3F8C49DB4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56985D-9DFC-81AD-57D3-A20908E81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64C12-78F6-431C-88B4-73FEAFAB8C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573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B10C41-7CC0-41F5-4068-CD73C6207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478FC-F500-C0A8-AF0F-89110B6F8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C3897D-054C-07B0-ED9D-E0476A55D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20065-A337-4768-8CAA-7DBE9A0542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5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68FDE9-B2AB-9652-68BA-00D06BA6E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6A7CBD-0E59-79CA-1C17-36CF8FDAC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8FEDC-BE3D-DCCD-084A-633D100AB3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07923-ED2F-4535-A55B-C95FE9CF87C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909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CDCBA6-98AF-F707-3266-80F417972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01CF8-4932-2CA9-AA32-84C6B0729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52EA77-F26D-1AAA-8EC8-17810A89F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0880E-A2F0-49B8-A24B-06E78C5E05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910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B3C17A-A44B-E270-BF11-247BB06E9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A4D14C-49AA-B764-B2E4-AE4AA51C4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EDD1A-CD9A-F401-627A-9BD7CAE69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E5622-04C3-4513-8D83-AF222FBF51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472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4E9AB2-A24F-5FFE-08B9-C35A45408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B44F46-6B88-32B5-3FD2-F9A578F62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E3B17B-AA46-85ED-1216-A52102C87C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A47B66-DE44-444D-9AD4-392516DE9C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78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38E317-A9E3-E31A-91E5-FE4083391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045884-03AD-A9B9-024A-F3897C992E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3AC033-CD1D-ADED-99A8-5206A63F8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18446-AA2C-42DB-A54E-B559D8650A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525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BDA909-FC80-18E4-4DEC-409AC519A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CD6977-930E-57F7-AC81-BAA07DCFD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846115-1256-4628-3346-5CC990FC7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0D2F2-2A04-4B9E-A319-0DEDF5CCB7C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634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69DF49-A478-680F-F4D5-D7D23CE72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2A764-7E41-400C-C2B9-0CD083BA5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9BE45-2275-B7C0-DE6F-F76822DC9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1D0EE-2034-4F8C-9217-95BD5A754A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67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4181B-6570-D015-20E7-89676D8FE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6F7526-E1F3-D210-D03C-9ABAB2B50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31106-E95F-A69C-3F62-92389CCDD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224D0-C213-40F4-AB52-5EAC4ADC15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596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60EF86-A7D4-BCE5-8FF4-70BB0834B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C077A9-1AE1-C034-0DD6-A0723E569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CD7C230-AB49-C8E2-E522-AE23285AE2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EFEA58-1827-D368-79C7-086AA5BA04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F20F526-9210-314E-724C-51E83E5E6B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5193798-6A20-4864-AF8A-794D51B9F21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98E808E-B2AA-D84F-B7DD-AF79FD22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to every man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247DBA3-E186-77C1-362D-261CB6EB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D4E2D8B-413D-3720-183C-8F8FE5D0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6633467-8CD1-45BE-A9DC-0E0310EF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8BA107B-2C66-79B8-5482-EF1768DFF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어느 민족 누구게나 결단할 때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62F52617-A35C-D064-7C1F-8FFF62F27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FBB250FE-6D58-565C-712B-E43F3FF1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C6851B3-614E-1B8B-F933-DB6D7C38D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  <p:pic>
        <p:nvPicPr>
          <p:cNvPr id="2058" name="그림 22">
            <a:extLst>
              <a:ext uri="{FF2B5EF4-FFF2-40B4-BE49-F238E27FC236}">
                <a16:creationId xmlns:a16="http://schemas.microsoft.com/office/drawing/2014/main" id="{E5A4BC98-C74C-A56C-0FDE-3D23209C1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B50CA7E-61BA-1182-E963-B06EBA726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39E8AE-35D2-C5F5-1E1E-7C73686FE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43E0C5-8AD4-C80C-4A0E-BF1DC7300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88FC63-33ED-28B5-9513-AD31C56ED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3.By the light of burning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7BCB47-BF71-80FB-5EC2-36CE84C1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A2FAC5-87D7-94DE-CAD3-5BD362F4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18024D-BB64-E636-5423-FB730E29F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95089A-ACBC-011C-F0EB-E26E98A7E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순교자의 빛을 따라 주의 뒤를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FEF6DB-4908-81ED-B6C1-2345CCDBF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7AA0280-E2B9-1191-5A32-A3EF18D00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CBFC53-B5CF-5B37-A267-0C8FF522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432EC0-2F96-8EAA-498A-6FB20C37A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0FDEA3-DE1C-3E2C-8507-4A311C60E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3.By the light of burning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8E4279-5782-5958-7CB6-521ABFCD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2F5447-898A-B8DA-C956-44883CDD8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8D6A2E-3439-421A-DF5E-A1713AD14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BD8129-9FFC-EC56-F137-27F302B43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순교자의 빛을 따라 주의 뒤를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4711C9-C8E0-7AAE-2F53-B8B667CD3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B626337-416A-3945-857B-C697530F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9746E9-4CEB-24E7-9B5E-7CD852D89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904441-B947-8964-02C5-DDA664522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DE5343-8FC7-B887-2A5E-83B175F83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3.By the light of burning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80E91F-7E02-543C-8FB4-85D7C35B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EE3C32-579E-9D7F-AE5A-685462714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3F4981-D9DA-A2F7-1094-34F214003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96821B-B62A-A44D-E0D4-4E337893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순교자의 빛을 따라 주의 뒤를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82EBE1-B582-BAEE-5CE1-A9F1667D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AF3B60C-1495-E42B-BC79-84EF5553C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97B760-8FE1-8A49-E575-CDE2DD41D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C2DC9B-ECDB-3F68-FE16-71D766AB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EC877E-FF65-D696-BE78-B4E3089AE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64D18D-EEAB-415C-58AF-B39CC1EB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4.Though the cause of evil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24A53D-A954-A50C-7AF0-EBCA1143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9A9AC8-A1E0-2929-9CB2-B5457243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A609788-E06F-EA23-E905-890DF4264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E4E426-7430-9079-CD9D-AB0D5B577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악이 비록 성하여도 진리 더욱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7C49CAC3-4AAC-E2ED-85D0-9B41305EF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241C70-1235-E5F2-955C-51759EA2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4F24E4-0C49-B659-6B1E-72DC152B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EF039C-DB7D-D22E-5B73-7CBF4E7D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31E5C9-C70D-C291-29BF-C804299ED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4.Though the cause of evil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4C14DC-609A-8D3D-995A-664D3E975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BD5AF7-B709-9549-B494-8BAA0501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A0A034-DD64-B8F9-E699-6551BB0BB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D3EBD4-32B0-D012-0855-88C170C98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악이 비록 성하여도 진리 더욱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3D4DF43D-5FA4-7CC3-9A56-F29AC9215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86CC177-6005-3B97-6193-1541F897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F392A3-84C8-6722-0A25-5FA995EC3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3337F7-1FBB-01A7-9C2B-9FE1AA193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EA4195-51D0-4AC5-AD8A-2E700F26B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4.Though the cause of evil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848AF2-AEAE-E4D9-AAF7-C90C8C940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DF252B-C9C5-86C2-7410-A1458B8B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367D9D-F66B-EBFE-08DD-6CCC5C02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038710-0AB1-F036-9B9F-E0771ED17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악이 비록 성하여도 진리 더욱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3F16AB7F-3969-E111-62DB-C1B3FE5D1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9FD503-2327-576D-BB59-0FD95A35C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E053D9-BF95-22F2-681B-DC456D668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B04B8D-5474-5E98-3BF2-97A6ED3B4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64DA63-0F8B-6FF8-AE39-32D5F63D4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4.Though the cause of evil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476582-BB47-C116-E362-D76E67B1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6DADB1-7B5A-EA4D-5B6C-2CDD22662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9153EA-8FBF-D694-82A5-EB9156EEB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3E1F7B5-4613-BF87-C6C2-7210BEB5F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악이 비록 성하여도 진리 더욱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88077367-BAFF-11CE-A70D-120190E1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2F16CD1-D277-BEE2-803D-0697B97E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어느 민족 누구게나 결단할 때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7B6AF5-0806-3A52-89B1-69A26AB3F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4C8A73-E7C4-83B5-9E1C-872016BDD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0CB7B6-862C-A93D-0209-5BC8346EA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CBF65DE4-04CD-F927-EEEA-8998B73A0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26030F-3E51-B0F9-0C6C-FAB6F328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어느 민족 누구게나 결단할 때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9C9EFA-0D63-0E4F-9C0C-E2D2EFADF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C0091B-036D-EE33-B182-D5850D735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E285A3-9D71-FFFB-8F3A-5EF06A409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3B4BB658-1A32-A951-818B-24A06F4D7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622904-702F-40B3-96AD-6F5099FF6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어느 민족 누구게나 결단할 때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A4EED7-F0E7-0296-6F62-B4929FF52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1E38BE-E073-5D95-7BEB-E0707DA6C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33B919-216C-16F8-1284-FECA8FA87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E3C5837-D500-7B89-93FF-9C4D7A370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51A208-1699-57D7-84D7-ABD22719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to every man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101F63-2070-0B67-039E-5FDAA899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5A7FBB-7FD5-0524-43AB-0E96D4DD5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3DA362-8517-7931-2DE3-C3B528F66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494B9B-E2FE-2796-8CD8-F396A52A0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어느 민족 누구게나 결단할 때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843FE3-E05E-8053-4680-2F26A101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B7B9F6-4A3B-A818-79AB-EE5299409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FAE222-F769-FB0C-3037-41160129A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E3F4510F-09F1-440B-ABE7-ED5B72AD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B52E5A-8D29-1966-BA83-18810CBED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어느 민족 누구게나 결단할 때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773B41-A90C-9BC0-60AE-ACA19E8F8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A918AF-9C75-BF8D-757D-25F36654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AE065DD-8BDF-CF17-2E91-E0245C5C1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B659B3A-AAEB-55ED-BA68-05629EF58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7A2D5E-FC9C-CEB1-1917-30862F0B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2F12B2-8314-0911-66AB-DD1F2761A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고상하고 아름답다 진리 편에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D830EE-EF61-4AAE-8DDA-46835787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2DE2DE-F995-D95D-3013-1E52C123D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423272D7-8FD4-1B44-41D2-4F4051B43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EDEDDC-51DC-1117-8181-4DFCE57A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951854-E563-9F9A-7E00-B04ED7F4F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고상하고 아름답다 진리 편에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66AE768-EAEB-93D2-F74C-A0A07798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96A53E2-69F5-C016-6599-51F10BA7E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41526C8-0CF5-C109-08F5-B43F00394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C42C38-A8A4-56EE-820D-9692247B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ECF009-0582-998A-6734-F8C5E20A8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고상하고 아름답다 진리 편에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1D02C7-7048-C346-39BE-FA9307068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994491-9723-6AEB-06A2-FA15BBE1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53C5A66-1B3F-4961-62F3-1DEBD32F6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E20FFD-D494-B321-C953-F58953EC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19768E-12F3-345F-7D5A-55D73AAFB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고상하고 아름답다 진리 편에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2AE269-47F4-C12E-98DB-3705CBFAB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2E7007-9C39-711E-B78F-8A967CCEE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7EC327B-4F24-FB16-11F3-C7FBDDC44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635EEB-8D55-296B-5505-70D584CB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EE2B88-66EC-64F6-1A8D-F518F2C6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79721F-7B76-0DF9-B798-741E129E0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순교자의 빛을 따라 주의 뒤를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E63CFA-C6AA-9ED8-27DB-84005BE62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1FEF7BB-0534-4B3F-0E21-84E37D046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FD23BE-C40A-B700-A3AF-9DCE92C58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70AF0C-819E-5A17-15A0-BF64497B0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62BFB5-6B6E-17A9-85D0-6C14DC913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순교자의 빛을 따라 주의 뒤를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20188C-859A-F4E0-FE56-1922BD498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118F836-B44C-670B-3427-DEC057F6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0D0D39-C30B-A488-0723-FC4E19A5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700BEA-F30D-F149-B3D6-FEDCBB4F2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62248CD-3CB9-B002-3ADF-26066875D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순교자의 빛을 따라 주의 뒤를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D9FCC9-E5B0-FB8D-4BE7-F6DAACD68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942B129-5F1C-FF0F-8606-6BF2A0DC6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E1E074-D839-92CC-FC8D-AF37A3741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ADD426-8CD9-CAA9-A552-C914B07CF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7C8393-48D1-4C2E-D787-08883060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순교자의 빛을 따라 주의 뒤를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E1CE0D-88B7-D198-98E2-909BA4963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4477B54-A33B-4032-0F78-37B0E459C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5674FF-404C-14BC-E032-5D2B25411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D37BB2-651E-57EE-07F5-AAED63DB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6BDDFC-A8B5-3203-770A-2A0A431B9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AFE34B-77BE-E89B-83EB-9C245DB9D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악이 비록 성하여도 진리 더욱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7F877A5-BF97-DEDD-5880-9C65C40F5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FF663E-66A5-486A-5DD9-8D4B7CFF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to every man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C66B7A-92D5-973E-3085-C229B0456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F8E727-724D-48CA-DBF6-64211592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A103FD-3CDB-07ED-4222-46E383BA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350EAB5-871F-8978-9FEC-D78FED88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어느 민족 누구게나 결단할 때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7FC551-1209-7E06-4087-2637F32C2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9D78FA-9CF3-2C98-9DDC-F282342D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E3BC3A-1902-472E-9A7C-38215342E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EB1F7B6-31F6-5A32-15A2-5F399EF7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EB79D1-B7BA-85EB-69EF-D6231A64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D16A70-CC45-2A2D-EBC4-F9244ADD8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2D034C-D014-F711-C611-417ED6FA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B3F3804-7F20-B7FE-CE5E-80A6B2F7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악이 비록 성하여도 진리 더욱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9387EEC-E179-A0FF-86F6-2EDD83A01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394B45-9940-9502-AA7B-25F75B8A8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A75E81-4071-6CEF-57A5-C02978D5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E1D14F-6B40-99ED-0B47-4E480C7DE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AED590-8CF9-9177-B770-52D7FB50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악이 비록 성하여도 진리 더욱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B15AB8F1-B27A-65E1-F751-43A7DA0A0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065F2D-6E75-5C57-7C15-752F0AA96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3A7FB07-262E-5712-A194-00DFCB8F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12E02C-E318-EA19-F9F3-0021F149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B008E0-FA69-9120-085C-B01FA46D7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악이 비록 성하여도 진리 더욱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601EF60-B727-AA74-8AEE-BB21C80FE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7D1C985-3F20-6B64-93F9-E86E2F84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1.Once to every man and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8089D1-1234-F417-4554-0D787FE7F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ACE09D-B719-6C6F-584A-47DEFB742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C495C5-027B-3901-BF3D-83B32BDF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57A251-6B0F-9BFC-4BAE-6E68184B2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어느 민족 누구게나 결단할 때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6E0B43-D18D-855A-104C-138F7CF7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60B9ED-7356-6A73-00AD-A770B3CA6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3DC04D-5974-FA00-007E-469E6D69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21F3D76-9FFE-466A-9A8D-33FA23627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9E2EB1-4192-7696-CAFC-D76B55E2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C6B782-40CE-28F3-C025-BAC69796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2.Then to side with truth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773981-5463-6004-2F6D-A2620B3D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7BBD82-B8A6-3E69-811B-9A3173E7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C826933-63D5-A617-B654-B969FF9D2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6A8E1C-E38E-94A2-5A03-F55EDB7E1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고상하고 아름답다 진리 편에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BD47C6-9121-486D-228E-F961E25A5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13DE20-FAA2-E806-0AEA-5710DAD1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F0CB09D-6303-03D9-0FC9-CE746510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FD48BB-6C24-0F04-4837-4EC2B4738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6ABC7DD-10B0-E9C8-43E9-22A0ABEBF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2.Then to side with truth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C7282C-4CA6-78D7-7BF0-7CD5A0A54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67E662-AA7F-4584-9632-D68743BE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D9AC77-932C-7D1B-ADD1-82A48A19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76DC66-B165-3323-E7F2-823F3EF9F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고상하고 아름답다 진리 편에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A081B3-E818-9DC5-9F34-224C7E528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C923AA-79FE-C859-6083-D09287574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E0B79F2-7079-3933-5722-EEB9DEE1E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B387D6-9B1A-73E3-909C-590C571B5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86F16E-A4A8-61DD-E7DC-D748797BC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2.Then to side with truth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40BFDC-DE87-029B-9A51-D43D3A773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137D3B-F212-B770-EBDA-A7FD8B758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D27BF9-605B-7427-9C86-D814B7522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C8E1085-7691-DB5A-A60B-A9EB5E8C1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고상하고 아름답다 진리 편에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9B6D14-8C02-BD07-E9FA-C99E3D739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8FB0CB-00F5-0B97-7E1E-6BFE9DA6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4E867B5-C3E9-E88D-8D9F-4441E13D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45DCD4-2396-A0D0-312F-29F5985EA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F0C69B-4917-AABE-AB2C-9ECC0F933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2.Then to side with truth is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5E08F1-149B-0CE5-1817-2D26A99E6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3.By the light of burning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9C134CF-BB5F-89A3-8E28-0B6AD43F3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100975-0342-DDD5-7352-598EDF147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D982CA-290D-23EE-4006-5EAF7CE8E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고상하고 아름답다 진리 편에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AE2C0D-855A-858A-E0C1-4493CF3C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순교자의 빛을 따라 주의 뒤를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B66D4B-927F-ADCC-3CD5-746B13A5F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7B723B5-B193-AA10-BBAD-1C553EB2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52E3C9-0D0C-2B09-A838-86F960AC1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1.Once to every man and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28F51D-5DE1-2BE6-EF89-87211E922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2.Then to side with truth is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35CBA4-B214-1EC8-CA34-ED0F5BC2E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3.By the light of burning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A609AF-8729-C8BC-9B72-9E89AB18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4.Though the cause of evil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72D47B-EE83-2516-381C-7A562E8E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어느 민족 누구게나 결단할 때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A241535-A857-00A4-7D5C-6705024DA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고상하고 아름답다 진리 편에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E3B42F-C7C8-E81B-9F4A-1BA34A6ED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순교자의 빛을 따라 주의 뒤를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6811B2-746F-9883-7FAD-63A60906D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악이 비록 성하여도 진리 더욱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1328</Words>
  <Application>Microsoft Office PowerPoint</Application>
  <PresentationFormat>On-screen Show (4:3)</PresentationFormat>
  <Paragraphs>192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2023-12-31T14:39:36Z</dcterms:modified>
</cp:coreProperties>
</file>