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85장" id="{8DE51CA3-F8B1-4E8C-85E7-C723A16B8AC9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새찬송가 585장" id="{13075A4F-CD6A-4139-B05C-B28B516F027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B89F4D-BD3F-E253-A2D1-B9CF6881F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DEEF98-EBEE-7879-71BD-5DA8BEBBB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D4DFD1-C432-A214-C437-260687BC2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11A1D-7D5C-4D7A-8A26-91FD60F918E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879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0E8BE-0940-DC6D-2C4C-A74F46FA3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EAA160-8F4B-5148-58A7-C592896B9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892D09-FCB4-BB92-BA23-868A5AA64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25A2D-059A-43F5-8076-E7138A650C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95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55DA62-1374-640E-BA78-1255BFD11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FF98DC-981B-821B-4B23-95ADD85D6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9F84B8-2DEC-E9BD-43FA-E166CE3E40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575D3-21BE-43EB-B840-8E3372C09A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365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B6BA17-C2EF-1578-2871-DA1414039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D7546F-94E6-70D9-CCD7-E457A542D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CDDDE-9BCE-C10A-AE7B-87F353DFA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E3165-034D-402A-BB90-A93ECC6759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27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AE0AC0-A681-3DBB-9452-006EBE016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71505D-87CE-E22B-FFA2-1987C048B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25F91A-44A6-AF82-0CE7-52B7B4496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F7906-CE3D-4500-9690-1A87CB9006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907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A8CB22-2253-2132-1FA7-966C92DF7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D85B7-EE22-E5AD-7F8E-E57F6BA28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2061A-1601-79AF-A322-97FADFD80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6ADC4-8A92-44FC-9803-64F62C22EC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33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F48059-39EF-DD91-4F28-FDEF8ADFB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D73F69-EBF0-1499-0343-A4C09BE55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2FCF92-D8D9-E7F5-BFC6-261B8F6355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C2922-0A75-48E0-BC89-E0829DD796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452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570438-8BFE-9BDD-E752-66A839509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668A90-8FFF-63FC-FC64-1D4AFF46E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A19844-BD02-C49C-64B4-475D6B53B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7017E-06EE-4D6B-87B1-A369ECD15C6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354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1DF290-C932-8453-0592-473D3B238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D835F1-B67E-FAFE-DE4F-A7C73BC20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B51F94-4D47-7FF9-8385-DC52900D2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DC322-822B-4F38-8057-AADF8910CC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050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DE69D-66B9-6540-3993-613945B60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EF59B-0DF7-C815-B891-A85DF7FDD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EABBB-4B8E-A0E9-9D0B-D6FF4CA50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45B5E-B9B2-4BC7-84E4-0732E2698E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790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3688A-F568-436C-7E12-44069797F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9653B-F9CA-5FFD-7B48-E82299052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936937-C0C9-3471-A52D-197D99450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01738-09F4-416F-A3CF-3ACC0C776D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402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ACCC30-0522-9D96-E4E2-11BBF28A0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485619E-A67A-ACFD-47A3-D770F9BC5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69BD6D-8D46-DB48-CACD-2C5F7C1F80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E048E7-6899-0D9F-0EB6-62BDD4343A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96CC4B-ED71-FDAA-04AB-293594C826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DF53512-D0CE-42B0-AD28-8CE3415958B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6F3F2BC-2F4F-C373-D41D-905E2E945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 mighty Fortress is our God,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902C0DA-BABD-0A7F-436D-65F5700D6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2.Did we in our own strength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8F6CA99-8A58-D4D5-7F6B-6B50312C5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though this world, with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BB4D7A2-23FE-499B-6062-CAFDC83F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주는 강한 성이요 방패와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BEA47D3-8840-BECB-4F2D-D817AD747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 패할 수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DAB7F92-03B9-388E-BBD4-D7F0C9607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 우리를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FDE67333-79E0-D3D8-5ACA-29937DEF4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D970ACA-6CF9-A16E-8A80-6DE779F7D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9BADAB-8D96-BAEE-B748-25477B00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mighty Fortress is our God,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A53A2E-6003-1305-E517-A61043880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2.Did we in our own strength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CFC6D1-EF6B-866A-1C1A-74D8A3955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though this world, with</a:t>
            </a:r>
            <a:endParaRPr lang="ko-KR" altLang="en-US" sz="1100"/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19FB3A-2A34-B6C8-8A41-9F80F8290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 방패와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01D7D9-9F8D-BC11-3DA6-2BE4B729B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힘만 의지할 때는 패할 수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3A99BA-C86F-F2C8-4CEB-6F2CA490F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 우리를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860EA49-AB2C-0D42-E098-9ED75C854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7C10BB-35D6-B9F4-A58C-0E08BE71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mighty Fortress is our God,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3DD121-9918-F2E0-F52C-112CC409F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2.Did we in our own strength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7D42E3-F15A-18F3-C8AD-9EC086186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though this world, with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CABEBD-9392-E078-59D9-0BAB22C07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 방패와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0FBF4F-B4D9-C1BC-A471-0308A433A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 패할 수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4A11B2-F816-7D09-D241-7236A52DD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땅에 마귀 들끓어 우리를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A2D3D24-6515-881F-B0E7-B29E286F8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2527CD-C80A-9BE6-72F6-179F95213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mighty Fortress is our God,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CAE89F-D8FA-0EAC-B1C3-089A7020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2.Did we in our own strength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99AD1D-A50A-0256-3729-16E7B4638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though this world, with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D22E59-ECCB-6CF7-FD06-5B29A77FD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 방패와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7CA2DB-DD77-C671-7268-6C1EEADC5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 패할 수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7036A7-85BD-0129-4909-2B593830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땅에 마귀 들끓어 우리를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519B7812-7CB6-0792-430B-FE05DA45E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FBA5E2-631A-A834-FD9A-8F0294A60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mighty Fortress is our God,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F7F538-7F3B-0E48-0280-37B083EAA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2.Did we in our own strength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111FFE-3363-F3D8-F4F8-36F14BC21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though this world, with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BD1E7D-2A1B-2947-5381-5D022B91C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 방패와</a:t>
            </a:r>
          </a:p>
        </p:txBody>
      </p:sp>
      <p:sp>
        <p:nvSpPr>
          <p:cNvPr id="1434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563546-C3FA-514D-1265-F4113A22E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 패할 수</a:t>
            </a:r>
          </a:p>
        </p:txBody>
      </p:sp>
      <p:sp>
        <p:nvSpPr>
          <p:cNvPr id="1434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1AB802-E376-6814-B4E7-18311157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땅에 마귀 들끓어 우리를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7F6AEC9-A18C-C285-AA10-A84C70107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422DDA-324D-57F1-04ED-D496E45AC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mighty Fortress is our God,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F14BA4-A859-47B1-4297-E645F42D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2.Did we in our own strength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F469BF-49D5-FDFF-5D21-F1D03834E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though this world, with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1BA827-2108-B233-5F49-ED3A73543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 방패와</a:t>
            </a:r>
          </a:p>
        </p:txBody>
      </p:sp>
      <p:sp>
        <p:nvSpPr>
          <p:cNvPr id="1536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234EC4-7022-D875-8278-9A8F9FC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 패할 수</a:t>
            </a:r>
          </a:p>
        </p:txBody>
      </p:sp>
      <p:sp>
        <p:nvSpPr>
          <p:cNvPr id="1536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179462-F6C3-9D02-077B-00AE37E7D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땅에 마귀 들끓어 우리를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FFE8D6E-CFF7-97E2-4FC6-9F4298C89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DE8E42-E472-1B69-F5C9-980CD4911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mighty Fortress is our God,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E7C6E7-DC9B-1BFA-1DFB-370C11419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2.Did we in our own strength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31303B-4BBD-6DC9-55BC-063AC9C57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though this world, with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AF73B6-A23B-E61C-A64B-B2DF78BF8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 방패와</a:t>
            </a:r>
          </a:p>
        </p:txBody>
      </p:sp>
      <p:sp>
        <p:nvSpPr>
          <p:cNvPr id="1639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F303F7-C73F-9225-549E-C29656C5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 패할 수</a:t>
            </a:r>
          </a:p>
        </p:txBody>
      </p:sp>
      <p:sp>
        <p:nvSpPr>
          <p:cNvPr id="1639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FE431A-C771-33E3-BB8F-E594D12FA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땅에 마귀 들끓어 우리를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8F72E049-27CE-877C-ADE4-508FD6479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F9A3CA-91A5-35E8-FC81-41590F0FA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주는 강한 성이요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DE768B-B7A7-2D32-4C78-EEE4E1A7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413D1A-D395-FC28-05EC-3C6B9521C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44D878C-0ED8-0EF3-62C0-77B2829389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2054BB-20D4-0354-BC0C-5F30D1399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주는 강한 성이요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101B7A-9B9D-6EEB-9287-E0D4604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1C8278-60E3-46FE-6041-CE509A8C7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8B11F49-2CE0-8896-F707-6C39B2BD5A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6FD2E7-01F5-B6AC-1A55-1B0A9D500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주는 강한 성이요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952581-8186-F917-004F-503EA8B91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0375FF-F2E6-30C0-B98E-C4D1372BB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E5814D2-9D59-4D43-1E71-ABF968690D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C07B4F-792D-4DDE-BB84-BEFFD9851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주는 강한 성이요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576331-DBAB-97A2-053A-36CECD195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929504-E2CA-D0F4-D78C-90C26276B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F94DF35-169D-CDFE-087B-75B6EC4E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2D7D57-0D8D-0BD1-6631-8BB685D28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 mighty Fortress is our God,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BDBB2D-9D60-D9FA-BB41-3B4CE0228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2.Did we in our own strength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038C3E-CE77-F155-1535-7ABDB675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though this world, with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0FD749-0476-B9D9-28A9-92097DA1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주는 강한 성이요 방패와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BCC2B6-75A0-5B6B-C99D-D5B96C00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 패할 수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AED685-D3F8-F4E7-64A3-9E29F75D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 우리를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A4C30FC-F649-A87F-5F0A-3B612F1E5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A98DFC-56D3-C82D-FEB6-A72A05C0E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C8F216-DA8A-B54E-3A14-E29DBE7A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힘만 의지할 때는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01F378-8161-C57C-7003-6B084F680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495CCC0-1836-9E71-3F5A-7C91F177D5D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F1D9F7-5C76-1AB1-9A6D-F2A386EFB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36C3FD-CEE4-79EA-C0AD-BAFA058C9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힘만 의지할 때는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4C453D-3CD1-405F-3F57-A816BBA48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5CEA3D7-A15B-A559-FB78-0EA83928452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E7D360-EE5D-2FD3-5B31-275B911BB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78C396-EC87-617B-1219-E2795747F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힘만 의지할 때는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251097-078D-D2EE-028D-FBF71A9BF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8F6AD83-BFE9-6652-F2AB-65446665E5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D4769B-64B8-7649-2DE8-16F87BC62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BA5F3D-D0E9-72CE-D5E4-D62E6959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힘만 의지할 때는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FD2F69-128C-988D-59F0-FF01111E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8A9952E-9D1F-D1B2-77C2-797C15266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3D5628-25DD-E90C-552E-25BC2241E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CEFEFA-9ACA-3273-4165-B305E6B14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99CBDD-A3DE-C14C-51A4-A7A10E974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땅에 마귀 들끓어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9973E34-871B-0C1C-A874-B31AAC71993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DDB988-B6D2-BA99-DB42-0AAAB0042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05A07B-636A-44C7-0483-69B765041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6CF627-A7D1-E613-5E43-2BCE66E54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땅에 마귀 들끓어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532B772-9DD6-1A3A-C502-ECABB2F3A2A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77F0AB-AB54-3DE4-2BE6-06BEF93CA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6E1D9A-EBCC-62B4-0D1E-AFF9C6539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415330-E8F8-6C00-5304-596CCF142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땅에 마귀 들끓어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8D31C6ED-A25E-91C9-A1F9-6EA73C2F34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FEC096-77DB-2DC8-9716-BEDDA5BC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CEFEC4-5570-BE6E-2417-341BD6128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6EA235-50EF-6DA6-2FA8-326023895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땅에 마귀 들끓어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D4E3CB6-896D-9B37-A447-BBDE78198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9629B9-AB93-8622-DC8A-92D308D61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 mighty Fortress is our God,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78F91F-5E86-8842-720E-5094CA12F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2.Did we in our own strength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602D18-269F-8297-A1DF-9549ACC52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though this world, with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2D2B88-D676-0EA8-3DEE-CE96C2990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주는 강한 성이요 방패와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26CD19-5C11-3561-745C-F7E2AFA98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 패할 수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545293-C939-A59C-8B88-B2EF733FD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 우리를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C5C90B2-E5E6-0D0B-3FBD-90E94A81A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EFB3FC-0192-7A74-3D93-C4563601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 mighty Fortress is our God,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9BAB50-11DC-3B08-A67D-46B98964A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2.Did we in our own strength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422124-F510-D4C3-1D29-BC212ECA8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though this world, with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E06417-F483-CE15-02DE-3CB49DB4E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주는 강한 성이요 방패와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8246F6-AF34-30F0-A0EF-27323E09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 패할 수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9F9BE8-9361-5D02-349A-3DAD6F946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 우리를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072685C-65BD-F742-E414-FE8402A18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B7E043-C271-777E-A587-887D5D55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 mighty Fortress is our God,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F0CF0E-29DA-5C26-F4B2-BC2A7D3BE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2.Did we in our own strength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D6E87E-4DAB-68EB-0936-C37704E22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though this world, with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53336F-E9E6-5A2C-A745-E66CA86DC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주는 강한 성이요 방패와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DFDD03-C97B-7262-21D5-A77FF3DCD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힘만 의지할 때는 패할 수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98D61D-1838-000C-CA7E-4E8896E8C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 우리를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38E7674-DC03-EBBD-5062-04E20ACBB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D6F27F-A678-43C3-BAB0-72A1BC394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mighty Fortress is our God,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B28883-D7CB-9D3E-46C4-2BCE725D0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2.Did we in our own strength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DBE7C6-ABD0-F960-D21D-1E1A14BD6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though this world, with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7DF9FE-6EF2-BC3D-6AA6-1DA81DA72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 방패와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A2C1CA-9E1A-9D36-5061-B51FDB344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힘만 의지할 때는 패할 수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F0EE21-D6D3-0870-060F-63BE69042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 우리를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EBBEA43-0ABD-EF51-B831-BF5509CC7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FCA27D-D598-1A6E-39E2-9138F9538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mighty Fortress is our God,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5C36AF-4695-E879-F506-85C1DA2D3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2.Did we in our own strength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1BEB98-1B82-88B2-954E-2EB78560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though this world, with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32C75A-CA4A-F37F-A86B-B03EDDFF0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 방패와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11ECCDE-C86A-CDCE-872A-F56A4900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힘만 의지할 때는 패할 수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3342D3-3F7D-8616-A9E5-DE33FF587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 우리를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B471B78-ADE6-C318-28A7-1AC2BBBE2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BA3E16-79CD-A56E-59AC-54B6B22D7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mighty Fortress is our God,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875F55-6EFE-1668-6B87-92C5B50A6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2.Did we in our own strength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9B7E57-B7D6-AD11-33E5-8C7781770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though this world, with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E4B92D-7A40-43D7-2A72-6D9BB6A8A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 방패와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188DE0-80C5-FE9C-A8AA-E5B09BEB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힘만 의지할 때는 패할 수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732F9A-6E84-79E3-EA20-AEEC214AA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 우리를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7E3C2F2-7E34-F7E2-A9E8-80BD6FD4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01D2A4-9871-A8FA-27B2-4C9BFA0A5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mighty Fortress is our God,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BE7217-3B2D-0948-A29E-233DFE1F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2.Did we in our own strength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C35715-578D-8B03-7E7E-B42B1D477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though this world, with</a:t>
            </a:r>
            <a:endParaRPr lang="ko-KR" altLang="en-US" sz="1100"/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D53E3B-B7A5-38F5-5D94-AA1297B84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주는 강한 성이요 방패와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A1A26C-36FA-1AA3-90EA-385011776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힘만 의지할 때는 패할 수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AE7E5A-4996-BC56-450D-603B10744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땅에 마귀 들끓어 우리를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921</Words>
  <Application>Microsoft Office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2023-12-31T14:38:19Z</dcterms:modified>
</cp:coreProperties>
</file>