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56" r:id="rId17"/>
    <p:sldId id="257" r:id="rId18"/>
    <p:sldId id="258" r:id="rId19"/>
    <p:sldId id="259" r:id="rId20"/>
    <p:sldId id="260" r:id="rId21"/>
    <p:sldId id="272" r:id="rId22"/>
    <p:sldId id="261" r:id="rId23"/>
    <p:sldId id="262" r:id="rId24"/>
    <p:sldId id="27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77장" id="{CE63F730-7AD8-43F5-A3E5-9CC27809BADD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새찬송가 577장" id="{C1B05C07-90C4-426B-A8A4-84E81086D4DB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A74B8-4E53-4473-B16F-E6A587A783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254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92924-A31E-4D69-9443-541411E9E3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32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FBE87-6D91-4A44-9301-F14610E371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35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1C4D9-26A6-419F-8047-53FF8CC118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423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DAE64-2AB1-49DD-AAE2-1844EAD06C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420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50D7D-EE29-4549-A50E-48382DE64F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798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EC3E5-659B-49C4-A1D4-9307209921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15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42C5F-53E5-40D6-AEE5-02294A49917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920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D566E-FEA0-4F15-A28B-374BECF298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751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CA6C3-B3B7-4F95-ADE7-80A5CFDAD5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211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C1196-C257-400D-932A-2CBBFE17D3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002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4B48761-7B65-477F-9F9A-47F50CC5821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the love of human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our life is hard or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3.From my parents' lips I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낳으시고 길러주신 어버이의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힘들거나 괴로울 때 기도하신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재미있게 가르치신 귀한 성경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2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the love of human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our life is hard or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3.From my parents' lips I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낳으시고 길러주신 어버이의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힘들거나 괴로울 때 기도하신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재미있게 가르치신 귀한 성경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151502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the love of human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our life is hard or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3.From my parents' lips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낳으시고 길러주신 어버이의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힘들거나 괴로울 때 기도하신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재미있게 가르치신 귀한 성경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115405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the love of human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our life is hard or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3.From my parents' lips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낳으시고 길러주신 어버이의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힘들거나 괴로울 때 기도하신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재미있게 가르치신 귀한 성경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163785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the love of human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our life is hard or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3.From my parents' lips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낳으시고 길러주신 어버이의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힘들거나 괴로울 때 기도하신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재미있게 가르치신 귀한 성경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591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the love of human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our life is hard or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3.From my parents' lips I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R.Praise the Lord for gracious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낳으시고 길러주신 어버이의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힘들거나 괴로울 때 기도하신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재미있게 가르치신 귀한 성경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2301407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the love of human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our life is hard or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3.From my parents' lips I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R.Praise the Lord for gracious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낳으시고 길러주신 어버이의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힘들거나 괴로울 때 기도하신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재미있게 가르치신 귀한 성경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190592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낳으시고 길러주신 어버이의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힘들거나 괴로울 때 기도하신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재미있게 가르치신 귀한 성경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낳으시고 길러주신 어버이의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힘들거나 괴로울 때 기도하신</a:t>
            </a:r>
          </a:p>
        </p:txBody>
      </p:sp>
      <p:sp>
        <p:nvSpPr>
          <p:cNvPr id="3077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재미있게 가르치신 귀한 성경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낳으시고 길러주신 어버이의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힘들거나 괴로울 때 기도하신</a:t>
            </a:r>
          </a:p>
        </p:txBody>
      </p:sp>
      <p:sp>
        <p:nvSpPr>
          <p:cNvPr id="4101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재미있게 가르치신 귀한 성경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낳으시고 길러주신 어버이의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힘들거나 괴로울 때 기도하신</a:t>
            </a:r>
          </a:p>
        </p:txBody>
      </p:sp>
      <p:sp>
        <p:nvSpPr>
          <p:cNvPr id="5125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재미있게 가르치신 귀한 성경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the love of human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our life is hard or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3.From my parents' lips I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낳으시고 길러주신 어버이의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힘들거나 괴로울 때 기도하신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재미있게 가르치신 귀한 성경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2075018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낳으시고 길러주신 어버이의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힘들거나 괴로울 때 기도하신</a:t>
            </a:r>
          </a:p>
        </p:txBody>
      </p:sp>
      <p:sp>
        <p:nvSpPr>
          <p:cNvPr id="6149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재미있게 가르치신 귀한 성경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낳으시고 길러주신 어버이의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힘들거나 괴로울 때 기도하신</a:t>
            </a:r>
          </a:p>
        </p:txBody>
      </p:sp>
      <p:sp>
        <p:nvSpPr>
          <p:cNvPr id="7173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재미있게 가르치신 귀한 성경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낳으시고 길러주신 어버이의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힘들거나 괴로울 때 기도하신</a:t>
            </a:r>
          </a:p>
        </p:txBody>
      </p:sp>
      <p:sp>
        <p:nvSpPr>
          <p:cNvPr id="8197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재미있게 가르치신 귀한 성경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낳으시고 길러주신 어버이의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힘들거나 괴로울 때 기도하신</a:t>
            </a:r>
          </a:p>
        </p:txBody>
      </p:sp>
      <p:sp>
        <p:nvSpPr>
          <p:cNvPr id="9221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재미있게 가르치신 귀한 성경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낳으시고 길러주신 어버이의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힘들거나 괴로울 때 기도하신</a:t>
            </a:r>
          </a:p>
        </p:txBody>
      </p:sp>
      <p:sp>
        <p:nvSpPr>
          <p:cNvPr id="10245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재미있게 가르치신 귀한 성경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the love of human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our life is hard or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3.From my parents' lips I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낳으시고 길러주신 어버이의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힘들거나 괴로울 때 기도하신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재미있게 가르치신 귀한 성경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328424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the love of human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our life is hard or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3.From my parents' lips I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낳으시고 길러주신 어버이의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힘들거나 괴로울 때 기도하신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재미있게 가르치신 귀한 성경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15289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the love of human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our life is hard or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3.From my parents' lips I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낳으시고 길러주신 어버이의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힘들거나 괴로울 때 기도하신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재미있게 가르치신 귀한 성경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108455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the love of human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our life is hard or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3.From my parents' lips I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낳으시고 길러주신 어버이의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힘들거나 괴로울 때 기도하신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재미있게 가르치신 귀한 성경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245159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the love of human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our life is hard or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3.From my parents' lips I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낳으시고 길러주신 어버이의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힘들거나 괴로울 때 기도하신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재미있게 가르치신 귀한 성경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365445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the love of human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our life is hard or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3.From my parents' lips I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낳으시고 길러주신 어버이의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힘들거나 괴로울 때 기도하신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재미있게 가르치신 귀한 성경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274707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the love of human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our life is hard or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3.From my parents' lips I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the Lord for gracious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낳으시고 길러주신 어버이의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힘들거나 괴로울 때 기도하신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재미있게 가르치신 귀한 성경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내게 주신 크신 은혜 하나님을</a:t>
            </a:r>
          </a:p>
        </p:txBody>
      </p:sp>
    </p:spTree>
    <p:extLst>
      <p:ext uri="{BB962C8B-B14F-4D97-AF65-F5344CB8AC3E}">
        <p14:creationId xmlns:p14="http://schemas.microsoft.com/office/powerpoint/2010/main" val="135121882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963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28</cp:revision>
  <dcterms:created xsi:type="dcterms:W3CDTF">2014-07-22T01:22:16Z</dcterms:created>
  <dcterms:modified xsi:type="dcterms:W3CDTF">2023-05-14T14:15:31Z</dcterms:modified>
</cp:coreProperties>
</file>