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53장" id="{356B28BF-024B-4102-BD0B-9394D36F73F4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새찬송가 553장" id="{26E5A26F-4963-449F-87E1-C5B7745EC1E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A3CEEC-C0F9-EF1C-4C5C-BCF84E636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79AF57-4640-07A0-15C3-B7FD001A3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711504-5BEB-CBD3-A799-A15521517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3F7A5-E010-4ABC-B227-9E39475C67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998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A572C2-0CC6-A981-848C-CF46A3114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67D2B6-5023-0A12-1E37-D92E6CF25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CD18D2-438E-A92E-3E40-BB4BA6795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C4091-BEC2-49D4-995A-F01A396453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71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3A4E28-66C2-2921-1889-A48E32F7A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1C0D4-E6CB-52FE-7A30-F910FFD99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478640-45FC-775C-1489-2DAFBDEF7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456A9-6BC8-4117-A4BB-5CCA264B10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534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0E22F8-6042-4FD1-37BF-E5EDABD4E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0F8E5-B136-038B-82AD-3DAD22F5C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D5CCDB-0F30-8327-71E6-122082E5A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55C8E-C82A-4420-A2AB-E7478193C3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417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6EE211-B790-D582-481A-F7B7DD005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D0D20-5D35-D4AF-DF7D-9081DBE9C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B43294-4A7A-E959-335E-D762CF8DF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C89AA-5A8A-466A-8C5E-49DDD63C05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164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DF590-6ABE-67CF-B255-24904EA39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D2281-82F1-93BD-6E8A-22B3444AB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07468-6D6B-4A4B-34F6-AEABD7DA8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F9FB4-2D95-4B47-8FD7-6D1B5E3F86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790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22FB02-3E4A-18F9-C715-A8334C3E6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AC8434-0067-7073-0EDC-5BC7ADB97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650764-BBB8-C2E4-4C94-97615DD9C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44B70-0C32-42A4-8DF7-16ADF9BB29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16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95A14-ACB7-7953-93AE-FE9F2932D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85F577-B093-E60A-08EA-691C5D5EE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D7711D-62D0-5602-00F2-AAFAC6542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1CC59-B236-47D2-8562-D6DD4DC563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38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EDB89F-165B-F6BC-D1C1-424A28362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8ECFE6-E093-E2D4-CA0C-E55C6B1031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4BA895-31FC-8CB4-C581-5A0FBFBE1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E1463-2FBD-4FB1-A273-BA8792782E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967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B45B7-C7E4-E5C9-E0E6-C3E25F361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DE7C52-9ACD-D7B5-4743-D7432E4A3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5510D3-65AD-7404-1E53-F59F3676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E0A13-2BB0-44EA-B656-ED52D197A2B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662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3F1FB-01E9-3799-23FA-3354AF39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B8B0B-C96D-7F6D-F63E-ADA0ABCE3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BA0C8-C7B2-7F0C-5245-098657617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B1BD6-2182-4489-AF00-9CA072F13A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864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11E391-5CBB-937E-58DE-E99C390CC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06B665-F352-D4DA-D38C-EBE278B3A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DA11B6-2C55-4898-3CCF-9B1E4D310F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4C4577-BEC8-8004-260A-C8687CC5C6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1ECC1F-A7BE-D908-AE55-440AF5D20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57602FE-C539-4734-B6F1-45A1AF47DED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20E11F-7ACF-7B22-765C-5990583A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9AA93E-CE26-807A-F0C3-74F722BC3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F42451-13B1-10A8-A20E-CCBC7FCF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4AE8A7-4C11-9005-1F84-2C436AD86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C16AE7-BE01-0DB2-4FB4-1A4067DE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어서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89BAE9-A5A9-2747-C3BD-03CAFA8C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CAB922-DCA4-B3C9-7DF5-148D2A5B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29FA4E-D99D-4D2C-F7CA-6D0EBF14D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  <p:pic>
        <p:nvPicPr>
          <p:cNvPr id="2058" name="그림 22">
            <a:extLst>
              <a:ext uri="{FF2B5EF4-FFF2-40B4-BE49-F238E27FC236}">
                <a16:creationId xmlns:a16="http://schemas.microsoft.com/office/drawing/2014/main" id="{F2C4FCDD-0287-EF1D-1322-E7675D83B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A3FFEB0-EE63-F177-4CE0-CEAF90AF7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07232C-E04A-BE28-42C3-1A3755EE6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82645FC-CD51-5F22-7A2D-738DB186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C42D69-FEE5-511F-CA7F-3862C9BDD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5E47C9F-BF72-0A8E-B1C9-B5B6CF86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387223-EEA3-B856-ADC9-066EE1CE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230FF3-061B-3126-11B3-BFF5732E0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672660E-E152-95C3-84EF-D6315C97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나도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ADED320-3074-E576-7CBF-18C909B2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D8EFDDA-602D-6349-C3D4-98283DBD7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495E75-DF63-BCA0-B1F1-19BCD5710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06D14A-C36D-263A-8DE9-A2BEF462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88F2CC-D89A-D8B8-521C-F4717649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7F4C94-A313-B8B4-0577-94CE47DE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EEC0A1-395C-4F66-7A81-3AA92EF6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411BAD-FDFE-2498-3A5C-F390A9A23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4E8794-6EA9-8524-1C51-E4B83C82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나도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E57B96-943D-F593-5EA7-9983F5D6D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802BECE-FF38-2FDD-3EBD-9498077DB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C5A9A0-31AC-9881-51B2-96F877DD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B5AC51-0A49-A821-6CDE-E7841B7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56ADD7-7ADB-054C-A5C1-727CC655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67EA7F3-BB0B-1493-3BF4-5673DD64B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40DAAF-D77D-E19D-7199-839AECEC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619AA62-4EB4-B726-2EBD-A1E85577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316B3F-C2BC-C0DA-D061-C82B3A0D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나도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7D3E50-1072-2C53-B0CC-32BFC05A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1C3DA29-970E-BA68-5D05-CC6712BCC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DEEF58-0DCF-296E-F9EB-B8ACF8868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E76EFB-3A83-62F7-D84F-588F6A93B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9B5D9D-9DBF-50F9-0581-5493F9B18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1EA8BFF-DF18-9EFD-FCF3-8FFECC7E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C7759A-CB0B-84B0-FC80-FFF7594C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2668C81-E8F6-51C4-2431-28DAEA076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E68A93-75A9-7AD1-8DF2-0154B2CF5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C27396-0577-137E-1386-3116BB86D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새론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734558FE-8FB1-961F-5C47-F17466666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77BC80-FEB7-26F7-D6C3-C472539D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D12A5A-A73C-1980-73F4-D91BEDBA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BFB947D-8A93-5298-2706-2A0C1541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2B6C7F-99C4-6AB9-1BEB-D7E0CE50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14C33C-57D9-D350-9AE7-17A98A9E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30771F-4B6A-5629-AF31-03651D95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B01ABB-6973-7344-93FB-509A07651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8584DB0-F01E-B8E0-E815-375C9B6D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새론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FE899D3-D693-01B3-90A5-E42873DE6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69A91F-5AE6-A4CD-6CB5-A83665BF9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AD48B6-BF53-EF64-DC00-FF6C5BBA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AA82C44-DB03-7AC6-6CEA-EFA22E08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2E1FC78-BC16-9540-77DB-4E7FE1B7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6DEF80-DF0E-AC0C-92EB-58D702F1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0838EFA-FC8A-EB1D-7836-1C1DCA5C0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07C41F-9585-68EA-7F40-1582440DF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0E1709-F5C4-C7F3-5A44-1FE2336B1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새론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B43DD0EA-B4ED-D666-291F-EA3F28C7D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F43C2F-B2E5-BD77-F716-49329158A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61301D-7FDA-84B3-E088-7CA46006C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A7F0E0-5AF7-4F89-5379-C317B219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ED98B11-80E5-1B12-E796-7CB4B5A7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8D1E3E-E430-BCB5-A954-8057FE0AD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F17540-0836-BF07-2AFE-C0503881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CAEEDE-5998-D3C8-D7AF-241DE8E1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DD2787-7EA0-E4CB-643C-55111518A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새론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8EAADF3-5076-205F-9C57-70039389D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BBF755-0E21-FC6F-D733-31EE39F4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어서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95C75B-722C-9E5E-BEBF-8101C742F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새해 아침 환히 밝았네 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565166-DB36-870E-422C-FC1706BC3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새해 아침 환히 밝았네 나도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96EFF3-C1C5-8F1E-6811-9378383E4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새해 아침 환히 밝았네 새론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7B049A0-E703-CCC5-6B1C-E43EE55C1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4F7AB2-2BAE-D9BA-6F46-3A58A856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어서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D28C64-1C0F-9A48-AB59-3E3668F30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새해 아침 환히 밝았네 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241171-EF84-CCC6-EB30-E9D0B53E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새해 아침 환히 밝았네 나도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8BB712-4B75-6C6A-8252-A1E6918F4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새해 아침 환히 밝았네 새론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5C70B28-57DA-4700-C26A-1A43A2B87B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BF8ECE-3965-7E18-1561-690828D5C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어서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8D1676-2763-20E3-8608-BE9A092A2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새해 아침 환히 밝았네 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2911E4-EF9E-F21B-1400-BD898B109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새해 아침 환히 밝았네 나도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2C57DF-94DC-6F5F-BBAF-6AA97A52C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새해 아침 환히 밝았네 새론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>
            <a:extLst>
              <a:ext uri="{FF2B5EF4-FFF2-40B4-BE49-F238E27FC236}">
                <a16:creationId xmlns:a16="http://schemas.microsoft.com/office/drawing/2014/main" id="{EA68A355-1223-4859-E2EB-E936E0C1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63C3E6-A09D-FB03-4D88-B3145146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1AC181-CE26-EB63-3706-C9F51A2A3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6835D4-AA4B-ABD6-86F6-63DC7E0F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AAE702-623A-D114-8421-65A91BBD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3E6101-ED55-3952-7804-E76C307F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어서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EA3961-5F83-0C35-938D-B53B62474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F50DE83-77A3-5F42-0CB2-B5A3A6581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9DFBA3-2503-D4B6-5512-0E189E72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EEF17C2-1572-6701-E1A0-EE3AAA393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31BEB8-6A1A-0900-20D7-86C1E4F8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새해 아침 환히 밝았네 어서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9D27B5-F5A5-0A4E-B08F-1CF1A32A9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9E7C45-D394-28D1-4762-D3DBAC1F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새해 아침 환히 밝았네 나도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961F65-1E33-1D0C-5A82-75E047CAE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새해 아침 환히 밝았네 새론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9ADF765-2BED-1AA3-30F5-A4FB4A977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7335FD-813C-61F6-23A8-E75AE73D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새해 아침 환히 밝았네 어서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B84ADA-40E0-BE92-06B6-D05B04C9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221BB0-A632-86F1-0E52-C5C786090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새해 아침 환히 밝았네 나도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5F6835-C42C-2A63-85BF-1A5B1190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새해 아침 환히 밝았네 새론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465BD40-80A0-DC1D-2495-F86B68A52C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FC976D-83C3-9DE3-B25B-A623E678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새해 아침 환히 밝았네 어서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42E577-4DCE-8E34-BCB2-10A706F68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0107D5-F57C-BC3E-813E-3A5F1ED8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새해 아침 환히 밝았네 나도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A6A048-EF3E-BCD1-8131-E47EFE03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새해 아침 환히 밝았네 새론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495BE61-D681-4E8D-E679-6E2DACCDB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01EB64-65B3-F511-A3E7-5B660DE4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새해 아침 환히 밝았네 어서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C935E9-1833-9D0C-87C5-05975DC0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새해 아침 환히 밝았네 새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0989CE-A1DB-BE95-611E-48CE6C20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나도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46C108-9EC8-2572-9222-FE044094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새해 아침 환히 밝았네 새론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20BADF6-B11C-9FF8-8694-260CE803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424262-D25B-E22F-799D-DA97525CA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새해 아침 환히 밝았네 어서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8CF637-F980-0CEA-D31B-ABD8D727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새해 아침 환히 밝았네 새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21847B-61EA-9813-FEF3-D8819FAB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나도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0175BD-FACF-9B3C-FB4D-762B3F6B0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새해 아침 환히 밝았네 새론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116A95F-4D06-F03E-F662-E2BBF98F9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C8DE5A-46B7-38D3-28E3-2289E4B0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새해 아침 환히 밝았네 어서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DAC5FA-5A6A-3B7A-3F08-762FA5547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새해 아침 환히 밝았네 새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5B1CB0-FE32-EFBD-87E0-7D2EF571A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나도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1C31A1-7A85-46D3-864C-CD83B493C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새해 아침 환히 밝았네 새론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B52B69B-0057-BC7D-1E3F-0617A55AD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F1ECCE-3D3D-E850-03C9-60850472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새해 아침 환히 밝았네 어서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A1AF58-CEFE-8EB5-6197-033DED430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새해 아침 환히 밝았네 새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213FB9-2389-F31D-C7A2-A5AB9CE56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새해 아침 환히 밝았네 나도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AF7B48-9F65-F052-32E5-43EB09F58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새론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AC206EA-63D2-230E-A426-8A9A32C1AC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BBD344-912F-B429-41B2-3F6C435C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새해 아침 환히 밝았네 어서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28F360-B5FE-F354-FFE3-CF17ED74D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새해 아침 환히 밝았네 새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A16FD2-5954-1DDB-228D-776CCF675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새해 아침 환히 밝았네 나도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FBB501-0BA5-A743-9DC3-C5F69176D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새론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F1317E5-A90D-D375-3483-D120B896B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6350CE-65FA-BF47-973F-3B10412E5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새해 아침 환히 밝았네 어서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0D32FA-931A-6141-5C21-9776BF4C6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새해 아침 환히 밝았네 새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BCC002-BB6E-921B-6B89-B62253F21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새해 아침 환히 밝았네 나도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5DBA57-C27F-77ED-EA53-DA931B8D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새해 아침 환히 밝았네 새론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4000444-1F56-A8D6-A1E1-32C4ED674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4450D1-4942-4544-A577-2D28C460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8FEF76-66C2-9D71-B8D5-7C8AA4F77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E56552-2A87-6458-4760-F7AE75C14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534E9A-8FF5-B514-A3FC-5F33F41A2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AC8BE8-8141-6CC7-D868-45312917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어서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CA2DFE8-2EEA-A17D-2489-2258A332A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7336D1-A5FE-313F-6CFB-CED4474F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E565433-691D-790D-41F4-7312E110F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A5972141-8006-7EB8-92B2-5A0E008BE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03D686-6088-AB5F-248B-DC3648C5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5F98B10-F7E5-951A-8D38-468DE0F14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FFDFA9-06D3-06AC-BC14-52D1F733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FEF186F-40C9-FC80-74B0-B72CA4DF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EA80EA-AF80-746C-93DE-33B0A7253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어서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3D6636-EBC2-43B6-0A5B-9F0A9A38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F0103A-4609-8576-31A3-A9B72774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28DA5D-F39F-A254-F104-942FC7353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50D3189-3E17-ECA7-1028-4EB19936D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E044AA-4F4C-9FBF-012F-CE357443A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FABF54-7D53-D0C6-23D5-F8FF42EC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ACA2EA2-B836-29F1-39F1-8F3D0E3F5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8E463C-0617-2F7F-3C19-6A0EC3113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6DC385-7F11-587F-49AB-08403E110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9F12B9-063A-C475-4BAD-53445B60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새 마음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F9F77AF-4852-574C-2EF8-2FDB2BC2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00CC83-C245-F15F-FC8C-2427D4B1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5FCA4A4-45DD-CFD1-3C24-9B3616F3A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A92E65-E8A8-868A-A93A-2F171088D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B8694B-1E81-68C6-41A3-35ADA78E2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60E411-85E2-D953-1BFC-60FE858EA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AF424F-0170-A7D8-A1AC-F62FC2FE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041748-DCD1-9968-BC03-C888D16FF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942A9BA-4738-5887-D8B5-0B47CB71F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새 마음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C6690D-3B5B-03BE-F4F9-AF32DD99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BFCF19-62EF-1EB2-A4E5-E53C6EDF4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878C731-0046-3248-F03C-BD0CF108F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AD8E990-A1F0-E178-77BE-52C05342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6B8E1F-C3FD-1125-B1C9-C8F1260CD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8C5D32-00F1-85FE-C132-E12852636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B2D2445-63EB-F315-34BF-B33D169F2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DF175AE-6F14-F355-887C-1C962E9A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938D3A1-4A5E-BDCE-706D-8EA77042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새 마음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7C2A74-ED15-0723-133C-A82AD9897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E4B035-7008-9A2E-72CC-6E794E10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56D4A7CE-2B46-BB43-47D3-EF3C626C8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9D3C8E-0CEF-2AAE-7F09-BF2C5B7D1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DEB966D-4E0B-ECA1-5338-D40E2800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AF1C3D-E710-2005-956E-7AE970C4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 the brightness of the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B4F53F-5279-03C0-063B-145F7C5F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447E49-0DCB-1776-CB80-F74CD21B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B27AA3-29EA-B2F5-9DF7-F7BBAFCD4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새 마음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AC6E7C1-F427-75BF-BF45-922CAEAD5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새해아침 환히 밝았네 나도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A1F219E-992D-42F5-8441-AC9B8E0D3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6666B70-947E-C731-F6EF-F4B345BF0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3F07B6-B445-D2E2-68FC-44FEC8F27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brightness of the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314E15-9E7B-4F50-9461-6A8CC09AE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brightness of the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AFD19B-4C18-10E3-6E9D-4339877AA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 the brightness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205B238-B005-70DD-8102-CBE818109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the brightness of the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BE0A9A-D252-F71F-18E5-77E532C8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새해아침 환히 밝았네 어서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35BCFC-5F05-7544-DF3F-931D20A13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새해아침 환히 밝았네 새 마음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CEA55E2-6032-9071-E564-6944D59E9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새해아침 환히 밝았네 나도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E8AE057-1D2E-BBE9-6FDF-AFD423978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새해아침 환히 밝았네 새론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1184</Words>
  <Application>Microsoft Office PowerPoint</Application>
  <PresentationFormat>On-screen Show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2024-01-07T14:56:03Z</dcterms:modified>
</cp:coreProperties>
</file>