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52장" id="{B3F38A4F-678D-47CE-B1D5-3F08F73EF9FB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52장" id="{DBCE3D78-6A4C-4EDF-B8E3-BCD8E7F0041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0" autoAdjust="0"/>
    <p:restoredTop sz="95322" autoAdjust="0"/>
  </p:normalViewPr>
  <p:slideViewPr>
    <p:cSldViewPr>
      <p:cViewPr varScale="1">
        <p:scale>
          <a:sx n="97" d="100"/>
          <a:sy n="97" d="100"/>
        </p:scale>
        <p:origin x="261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F7459-B783-4DF4-AF42-94E4CB6BA0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570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F0951-3690-45C3-B8C6-90040D8F71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857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46913-3743-4C25-A131-208962AA04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272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2FDF7-E759-4F04-9689-8DA82C85BE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436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65703-634A-458A-8D1D-98B77FFE1C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581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D9E44-98E1-41C2-8E24-C4A54F747A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101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2A5E9-3385-4AA4-92B6-1DC4BFAD86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142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11B56-672A-4A54-B14A-CCB4B0BD6E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87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26168-9764-4C41-ADFB-53DB067C93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653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CDD6A-1F8E-4AD8-9501-06555EA5A1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1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42A0E-7B41-4A80-8FE9-77C344ABAA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494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488D4B7-4DB9-4A94-A8DA-FC55AC3FA9F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아침 해가 돋을 때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2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3.As the moments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한번 가면 안 오는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258980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3.As the moments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한번 가면 안 오는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178210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3.As the moments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한번 가면 안 오는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67827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4.May I give, by night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밤낮 주를 위하여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204680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4.May I give, by night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밤낮 주를 위하여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321862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R.Help me, Lord, no time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367462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R.Help me, Lord, no time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367701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아침 해가 돋을 때 만물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새로 오는 광음을 보람 있게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한 번 가면 안 오는 빠른 광음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밤낮 주를 위하여 몸과 맘을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아침 해가 돋을 때 만물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새로 오는 광음을 보람 있게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한 번 가면 안 오는 빠른 광음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밤낮 주를 위하여 몸과 맘을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아침 해가 돋을 때 만물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새로 오는 광음을 보람 있게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한 번 가면 안 오는 빠른 광음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밤낮 주를 위하여 몸과 맘을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아침 해가 돋을 때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64554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아침 해가 돋을 때 만물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새로 오는 광음을 보람 있게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한 번 가면 안 오는 빠른 광음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밤낮 주를 위하여 몸과 맘을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아침 해가 돋을 때 만물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새로 오는 광음을 보람 있게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한 번 가면 안 오는 빠른 광음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밤낮 주를 위하여 몸과 맘을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아침 해가 돋을 때 만물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새로 오는 광음을 보람 있게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한 번 가면 안 오는 빠른 광음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밤낮 주를 위하여 몸과 맘을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아침 해가 돋을 때 만물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새로 오는 광음을 보람 있게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한 번 가면 안 오는 빠른 광음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밤낮 주를 위하여 몸과 맘을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아침 해가 돋을 때 만물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새로 오는 광음을 보람 있게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한 번 가면 안 오는 빠른 광음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밤낮 주를 위하여 몸과 맘을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아침 해가 돋을 때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56337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the morning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아침 해가 돋을 때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338099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each newest ray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새로 오는 광음을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102779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each newest ray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새로 오는 광음을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188856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each newest ray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새로 오는 광음을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175997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2.As each newest ray to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3.As the moments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새로 오는 광음을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한번 가면 안 오는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296792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the morning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2.As each newest ray to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3.As the moments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give, by night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R.Help me, Lord, no time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아침 해가 돋을 때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새로 오는 광음을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한번 가면 안 오는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밤낮 주를 위하여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도우사</a:t>
            </a:r>
          </a:p>
        </p:txBody>
      </p:sp>
    </p:spTree>
    <p:extLst>
      <p:ext uri="{BB962C8B-B14F-4D97-AF65-F5344CB8AC3E}">
        <p14:creationId xmlns:p14="http://schemas.microsoft.com/office/powerpoint/2010/main" val="231647061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1216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2024-01-07T14:58:00Z</dcterms:modified>
</cp:coreProperties>
</file>