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6" r:id="rId14"/>
    <p:sldId id="257" r:id="rId15"/>
    <p:sldId id="25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51장" id="{ACEA09BC-F24F-464C-8F2F-0FB5339D71F7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새찬송가 551장" id="{F738861A-1B79-4CDD-941E-63E8F2FFC1D1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20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ACD15-F403-45C2-AD67-1F952A427F1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041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49538-1208-49FB-BDDB-BF0103D9DC8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195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1C4C2-CCE2-4548-B6B1-CB4D6304E17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879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92A45-CFA0-4B10-B267-0287B9DB4C7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284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C2FDF-B782-4B79-A8AC-10540A5EF6C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875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21D01-DE46-4335-8B82-3F60BE36269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415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BACA4-FB0E-4454-A97B-7F2A462E507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960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51C89-F540-4647-961C-F165E693AC3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477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488A9-B947-425E-86A8-A21E039C552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8482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70D53-64EC-4220-8CC1-E6DFFF3405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663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AA690-242B-46DD-93F8-F32DA4C3B29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073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7F0CA9ED-139A-4555-9032-312E5FC35DC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1.At Thy feet, our God and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for Thy love most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 day will be the brighter</a:t>
            </a:r>
            <a:endParaRPr lang="ko-KR" altLang="en-US" sz="1100"/>
          </a:p>
        </p:txBody>
      </p:sp>
      <p:sp>
        <p:nvSpPr>
          <p:cNvPr id="205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오늘까지 복과 은혜</a:t>
            </a:r>
          </a:p>
        </p:txBody>
      </p:sp>
      <p:sp>
        <p:nvSpPr>
          <p:cNvPr id="205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죄인 위해 십자가에</a:t>
            </a:r>
          </a:p>
        </p:txBody>
      </p:sp>
      <p:sp>
        <p:nvSpPr>
          <p:cNvPr id="205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얼굴 뵙고 살면</a:t>
            </a:r>
          </a:p>
        </p:txBody>
      </p:sp>
      <p:pic>
        <p:nvPicPr>
          <p:cNvPr id="2056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719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1.At Thy feet, our God and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for Thy love most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3.Ev'ry day will be the brighter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오늘까지 복과 은혜</a:t>
            </a:r>
          </a:p>
        </p:txBody>
      </p:sp>
      <p:sp>
        <p:nvSpPr>
          <p:cNvPr id="1127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죄인 위해 십자가에</a:t>
            </a:r>
          </a:p>
        </p:txBody>
      </p:sp>
      <p:sp>
        <p:nvSpPr>
          <p:cNvPr id="1127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얼굴 뵙고 살면</a:t>
            </a:r>
          </a:p>
        </p:txBody>
      </p:sp>
    </p:spTree>
    <p:extLst>
      <p:ext uri="{BB962C8B-B14F-4D97-AF65-F5344CB8AC3E}">
        <p14:creationId xmlns:p14="http://schemas.microsoft.com/office/powerpoint/2010/main" val="1309938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1.At Thy feet, our God and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for Thy love most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3.Ev'ry day will be the brighter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오늘까지 복과 은혜</a:t>
            </a:r>
          </a:p>
        </p:txBody>
      </p:sp>
      <p:sp>
        <p:nvSpPr>
          <p:cNvPr id="1229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죄인 위해 십자가에</a:t>
            </a:r>
          </a:p>
        </p:txBody>
      </p:sp>
      <p:sp>
        <p:nvSpPr>
          <p:cNvPr id="1229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얼굴 뵙고 살면</a:t>
            </a:r>
          </a:p>
        </p:txBody>
      </p:sp>
    </p:spTree>
    <p:extLst>
      <p:ext uri="{BB962C8B-B14F-4D97-AF65-F5344CB8AC3E}">
        <p14:creationId xmlns:p14="http://schemas.microsoft.com/office/powerpoint/2010/main" val="360184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1.At Thy feet, our God and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for Thy love most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3.Ev'ry day will be the brighter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오늘까지 복과 은혜</a:t>
            </a:r>
          </a:p>
        </p:txBody>
      </p:sp>
      <p:sp>
        <p:nvSpPr>
          <p:cNvPr id="1331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죄인 위해 십자가에</a:t>
            </a:r>
          </a:p>
        </p:txBody>
      </p:sp>
      <p:sp>
        <p:nvSpPr>
          <p:cNvPr id="1332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얼굴 뵙고 살면</a:t>
            </a:r>
          </a:p>
        </p:txBody>
      </p:sp>
    </p:spTree>
    <p:extLst>
      <p:ext uri="{BB962C8B-B14F-4D97-AF65-F5344CB8AC3E}">
        <p14:creationId xmlns:p14="http://schemas.microsoft.com/office/powerpoint/2010/main" val="1217268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오늘까지 복과 은혜 내려주신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죄인 위해 십자가에 희생하신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얼굴 뵙고 살면 하루하루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오늘까지 복과 은혜 내려주신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죄인 위해 십자가에 희생하신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얼굴 뵙고 살면 하루하루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오늘까지 복과 은혜 내려주신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죄인 위해 십자가에 희생하신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얼굴 뵙고 살면 하루하루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오늘까지 복과 은혜 내려주신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죄인 위해 십자가에 희생하신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얼굴 뵙고 살면 하루하루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오늘까지 복과 은혜 내려주신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죄인 위해 십자가에 희생하신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얼굴 뵙고 살면 하루하루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오늘까지 복과 은혜 내려주신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죄인 위해 십자가에 희생하신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얼굴 뵙고 살면 하루하루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1.At Thy feet, our God and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for Thy love most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 day will be the brighter</a:t>
            </a:r>
            <a:endParaRPr lang="ko-KR" altLang="en-US" sz="1100"/>
          </a:p>
        </p:txBody>
      </p:sp>
      <p:sp>
        <p:nvSpPr>
          <p:cNvPr id="307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오늘까지 복과 은혜</a:t>
            </a:r>
          </a:p>
        </p:txBody>
      </p:sp>
      <p:sp>
        <p:nvSpPr>
          <p:cNvPr id="307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죄인 위해 십자가에</a:t>
            </a:r>
          </a:p>
        </p:txBody>
      </p:sp>
      <p:sp>
        <p:nvSpPr>
          <p:cNvPr id="308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얼굴 뵙고 살면</a:t>
            </a:r>
          </a:p>
        </p:txBody>
      </p:sp>
    </p:spTree>
    <p:extLst>
      <p:ext uri="{BB962C8B-B14F-4D97-AF65-F5344CB8AC3E}">
        <p14:creationId xmlns:p14="http://schemas.microsoft.com/office/powerpoint/2010/main" val="192170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1.At Thy feet, our God and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for Thy love most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 day will be the brighter</a:t>
            </a:r>
            <a:endParaRPr lang="ko-KR" altLang="en-US" sz="1100"/>
          </a:p>
        </p:txBody>
      </p:sp>
      <p:sp>
        <p:nvSpPr>
          <p:cNvPr id="410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오늘까지 복과 은혜</a:t>
            </a:r>
          </a:p>
        </p:txBody>
      </p:sp>
      <p:sp>
        <p:nvSpPr>
          <p:cNvPr id="410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죄인 위해 십자가에</a:t>
            </a:r>
          </a:p>
        </p:txBody>
      </p:sp>
      <p:sp>
        <p:nvSpPr>
          <p:cNvPr id="410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얼굴 뵙고 살면</a:t>
            </a:r>
          </a:p>
        </p:txBody>
      </p:sp>
    </p:spTree>
    <p:extLst>
      <p:ext uri="{BB962C8B-B14F-4D97-AF65-F5344CB8AC3E}">
        <p14:creationId xmlns:p14="http://schemas.microsoft.com/office/powerpoint/2010/main" val="94673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1.At Thy feet, our God and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for Thy love most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 day will be the brighter</a:t>
            </a:r>
            <a:endParaRPr lang="ko-KR" altLang="en-US" sz="1100"/>
          </a:p>
        </p:txBody>
      </p:sp>
      <p:sp>
        <p:nvSpPr>
          <p:cNvPr id="512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오늘까지 복과 은혜</a:t>
            </a:r>
          </a:p>
        </p:txBody>
      </p:sp>
      <p:sp>
        <p:nvSpPr>
          <p:cNvPr id="512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죄인 위해 십자가에</a:t>
            </a:r>
          </a:p>
        </p:txBody>
      </p:sp>
      <p:sp>
        <p:nvSpPr>
          <p:cNvPr id="512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얼굴 뵙고 살면</a:t>
            </a:r>
          </a:p>
        </p:txBody>
      </p:sp>
    </p:spTree>
    <p:extLst>
      <p:ext uri="{BB962C8B-B14F-4D97-AF65-F5344CB8AC3E}">
        <p14:creationId xmlns:p14="http://schemas.microsoft.com/office/powerpoint/2010/main" val="195477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1.At Thy feet, our God and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 for Thy love most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 day will be the brighter</a:t>
            </a:r>
            <a:endParaRPr lang="ko-KR" altLang="en-US" sz="1100"/>
          </a:p>
        </p:txBody>
      </p:sp>
      <p:sp>
        <p:nvSpPr>
          <p:cNvPr id="615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오늘까지 복과 은혜</a:t>
            </a:r>
          </a:p>
        </p:txBody>
      </p:sp>
      <p:sp>
        <p:nvSpPr>
          <p:cNvPr id="615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죄인 위해 십자가에</a:t>
            </a:r>
          </a:p>
        </p:txBody>
      </p:sp>
      <p:sp>
        <p:nvSpPr>
          <p:cNvPr id="615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얼굴 뵙고 살면</a:t>
            </a:r>
          </a:p>
        </p:txBody>
      </p:sp>
    </p:spTree>
    <p:extLst>
      <p:ext uri="{BB962C8B-B14F-4D97-AF65-F5344CB8AC3E}">
        <p14:creationId xmlns:p14="http://schemas.microsoft.com/office/powerpoint/2010/main" val="205775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1.At Thy feet, our God and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 for Thy love most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 day will be the brighter</a:t>
            </a:r>
            <a:endParaRPr lang="ko-KR" altLang="en-US" sz="1100"/>
          </a:p>
        </p:txBody>
      </p:sp>
      <p:sp>
        <p:nvSpPr>
          <p:cNvPr id="717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오늘까지 복과 은혜</a:t>
            </a:r>
          </a:p>
        </p:txBody>
      </p:sp>
      <p:sp>
        <p:nvSpPr>
          <p:cNvPr id="717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죄인 위해 십자가에</a:t>
            </a:r>
          </a:p>
        </p:txBody>
      </p:sp>
      <p:sp>
        <p:nvSpPr>
          <p:cNvPr id="717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얼굴 뵙고 살면</a:t>
            </a:r>
          </a:p>
        </p:txBody>
      </p:sp>
    </p:spTree>
    <p:extLst>
      <p:ext uri="{BB962C8B-B14F-4D97-AF65-F5344CB8AC3E}">
        <p14:creationId xmlns:p14="http://schemas.microsoft.com/office/powerpoint/2010/main" val="312205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1.At Thy feet, our God and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 for Thy love most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 day will be the brighter</a:t>
            </a:r>
            <a:endParaRPr lang="ko-KR" altLang="en-US" sz="1100"/>
          </a:p>
        </p:txBody>
      </p:sp>
      <p:sp>
        <p:nvSpPr>
          <p:cNvPr id="819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오늘까지 복과 은혜</a:t>
            </a:r>
          </a:p>
        </p:txBody>
      </p:sp>
      <p:sp>
        <p:nvSpPr>
          <p:cNvPr id="819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죄인 위해 십자가에</a:t>
            </a:r>
          </a:p>
        </p:txBody>
      </p:sp>
      <p:sp>
        <p:nvSpPr>
          <p:cNvPr id="820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얼굴 뵙고 살면</a:t>
            </a:r>
          </a:p>
        </p:txBody>
      </p:sp>
    </p:spTree>
    <p:extLst>
      <p:ext uri="{BB962C8B-B14F-4D97-AF65-F5344CB8AC3E}">
        <p14:creationId xmlns:p14="http://schemas.microsoft.com/office/powerpoint/2010/main" val="75108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1.At Thy feet, our God and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 for Thy love most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 day will be the brighter</a:t>
            </a:r>
            <a:endParaRPr lang="ko-KR" altLang="en-US" sz="1100"/>
          </a:p>
        </p:txBody>
      </p:sp>
      <p:sp>
        <p:nvSpPr>
          <p:cNvPr id="922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오늘까지 복과 은혜</a:t>
            </a:r>
          </a:p>
        </p:txBody>
      </p:sp>
      <p:sp>
        <p:nvSpPr>
          <p:cNvPr id="922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죄인 위해 십자가에</a:t>
            </a:r>
          </a:p>
        </p:txBody>
      </p:sp>
      <p:sp>
        <p:nvSpPr>
          <p:cNvPr id="922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얼굴 뵙고 살면</a:t>
            </a:r>
          </a:p>
        </p:txBody>
      </p:sp>
    </p:spTree>
    <p:extLst>
      <p:ext uri="{BB962C8B-B14F-4D97-AF65-F5344CB8AC3E}">
        <p14:creationId xmlns:p14="http://schemas.microsoft.com/office/powerpoint/2010/main" val="1315084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1.At Thy feet, our God and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for Thy love most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3.Ev'ry day will be the brighter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오늘까지 복과 은혜</a:t>
            </a:r>
          </a:p>
        </p:txBody>
      </p:sp>
      <p:sp>
        <p:nvSpPr>
          <p:cNvPr id="1024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죄인 위해 십자가에</a:t>
            </a:r>
          </a:p>
        </p:txBody>
      </p:sp>
      <p:sp>
        <p:nvSpPr>
          <p:cNvPr id="1024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얼굴 뵙고 살면</a:t>
            </a:r>
          </a:p>
        </p:txBody>
      </p:sp>
    </p:spTree>
    <p:extLst>
      <p:ext uri="{BB962C8B-B14F-4D97-AF65-F5344CB8AC3E}">
        <p14:creationId xmlns:p14="http://schemas.microsoft.com/office/powerpoint/2010/main" val="1312131658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594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2024-02-11T15:14:01Z</dcterms:modified>
</cp:coreProperties>
</file>