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50장" id="{F6272D55-DE94-45D2-9260-39086594C4D1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50장" id="{E6F92E16-BFE5-4341-BC11-2D01E6C95BC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C86BB-E88D-3B24-A915-698F5AD56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25F941-1D52-ABED-78CB-2322EBDAE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D71E85-918B-9ED0-23B2-2B54E1CE5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1F94-E9CA-4000-84B0-31F7488D12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48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2E6F9A-9634-47A2-D85F-91D43ADD3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FB4738-6AE3-8A93-AFCF-B28BAAC9F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B73BF4-84F1-0FD2-FC1F-E828D0907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45B4-CE8D-4510-ADEC-F6B14AF48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774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5C0A8-2FB6-5E34-BD1F-01BFD655D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85A4E5-5D38-C5B7-CBDD-3229C4D23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28AD3-673F-472D-F676-EA072212A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77792-AA98-4C19-A0FA-81B11B1119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187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11F11-E086-D8C2-0F88-7D0DCFFEFA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522E56-F42C-8E83-9E30-0123C0CBC8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B6EAF8-A22C-D904-1A80-B6AE7FA96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D6F0-8286-4654-B008-C6B7B330D2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637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BC4BF9-D1A6-6E24-7EB1-42CE1C889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BCD3A-A953-26D0-D442-348A53B5D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8023E0-7E12-539E-2368-5D3A2D9A6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FC71-733F-4624-9004-CD28DC1346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98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D8C98-CD50-0C18-8A47-6C2E3B032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77BDC-9302-A0E2-1A89-53F9D978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E41F2-334F-15C6-631D-2A478FE7D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3D8E-D31B-4B1A-AF26-3CF979C218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919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17070F-1CBF-9483-204D-3DF8CBE26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3B4B38-33F8-85C5-E5E9-3AD6E6A6D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25B94-D9F6-8033-333D-A1D7A05DC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B12E-DCDF-4F82-81BC-826A7BB8F6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32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CDB39F-692C-9B0E-BB1D-AE0C4AFB3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374F8D-9682-82E8-A74A-1314EA4ED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9CDD22-66C5-7A9C-447B-4A6A00B50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B264A-D7D1-40E1-AE3F-220B8E446D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492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A2B065-904C-5F50-045C-31D4F1589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36CCDB-2FA6-FBF5-2083-3BB1A1F2F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5A5810-D8CE-A2C9-B615-E0DC84E75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9D83-1F56-4B9F-BB99-3145E89952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455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76846-80C0-F724-5771-3F0319449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D11B8-665B-1F76-99BF-ACE2BDDA8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22FBB-C5DB-D3C2-640A-733134CDD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4E3C-6A15-463F-8723-D220699F8C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14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64253-D6F0-6DDA-96F8-A2C59C58F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0805E-90CE-E15E-7CB1-F0783B52D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8101A-3554-2E70-D924-7CBA4022D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E3DF-B57B-4399-9B34-30EE240BB9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147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073E7C-02D9-3D60-81AC-3D29FAD9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F1BF2-847B-E519-DBFC-244BED653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A58D9B-0E12-0FD7-7EF2-B46480201E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649256-5E63-E9C6-58B4-654CCEB134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9D69DB-17DA-276C-28FE-84C1D13BD0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CE30941C-BAEE-4B8B-8803-3174574B68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141B79D-4A5F-DA92-5F5B-3DF1B22E4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3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B2B44BB-E8D4-0540-07C3-5EE74A69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10244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43804F9-F3F3-96D7-46F4-354639E3C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0245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3134E23-2ACC-23B2-C878-0E4CA8BF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0246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C9D9A90-BEDE-6B86-5741-EBD9CC17F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0247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8B1E4E8-5889-A4DE-B90A-AA94DE998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0248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6B315B0-1C5B-89FC-6C03-4F064352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0249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66938CC-1038-0309-F8CC-2A51F4D8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  <p:pic>
        <p:nvPicPr>
          <p:cNvPr id="10250" name="그림 1">
            <a:extLst>
              <a:ext uri="{FF2B5EF4-FFF2-40B4-BE49-F238E27FC236}">
                <a16:creationId xmlns:a16="http://schemas.microsoft.com/office/drawing/2014/main" id="{303D18C6-D1FB-04A7-6DC4-DAC2084D5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781A534E-FD51-B45C-CAA4-42AD952D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B20C91-BB87-AA40-0EE1-48DFCEB5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6309AE-E027-8997-BE76-FF29CE192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BF60C8-BEB7-A78C-D585-71652E52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3.Lo, in the desert rich flowers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F04C1C-8F4F-870E-461F-59A1C1E3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7A543D-8C63-92C2-A0AF-A8512472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5DC609-65C9-A706-95E7-C0142EB7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2EF8DC-5644-1AE7-7D11-8CA62CA90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보아라 광야에 화초가 피고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2FF299-B3BD-3509-3B1A-FAAEE3E8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20516AB3-7084-43E5-57C1-E53A00D41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0CAD75-736A-0DF8-06B2-73B6FB4A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5BFEF6-D35A-A804-666B-EC576F9E6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AAABF5-D4C6-30B1-D4C1-511205FC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3.Lo, in the desert rich flowers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82AE7A-5D83-3361-8A88-E85BDB808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204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0997F5-45AC-8D99-F35B-B6DA9CBD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04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AD7111-0FDB-8103-D6BA-AFFA4EF94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04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5B0243-21B8-9BBD-DF2B-92C3CE46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보아라 광야에 화초가 피고</a:t>
            </a:r>
          </a:p>
        </p:txBody>
      </p:sp>
      <p:sp>
        <p:nvSpPr>
          <p:cNvPr id="204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1450F8-9E73-F0A9-9565-D25D5D11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94A2DF77-CB5F-9D5C-1E30-564D256A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9D6E10-1A92-6BFC-8B69-0BB03FA1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B882FB-35AA-127E-9CC8-423A58CB6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AA43CB-4AD9-4D4D-A1C9-6AB56CF3A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3.Lo, in the desert rich flowers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364602-9903-23AD-5637-8F024A92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215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F17444-5FBB-9E07-CDCF-29F9A174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15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CFD684-3842-705F-B45D-3D31AFD1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15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73AE8A-2573-6F44-F4BF-24472A7B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보아라 광야에 화초가 피고</a:t>
            </a:r>
          </a:p>
        </p:txBody>
      </p:sp>
      <p:sp>
        <p:nvSpPr>
          <p:cNvPr id="215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7BBB41-3E5C-B633-2E92-CCF456A34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39D7BB7C-197A-C7FD-347C-E29DA8600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5D4CD9-F85F-685D-D5DF-F897AA5B4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509A74-BB44-D0DD-1AFA-EB998ACC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B29D10-8A7D-1DFB-F365-2418D234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BA9EDE-4451-514B-282E-EB3AA38D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4.See, from all lands, from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438A84-EB30-682D-8D7B-3967B295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25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4880D3-A4C4-B6A2-BD74-F83AED610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25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8C0C2F-FA44-2A4B-3AA4-3A5C0527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225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B18C07-9D00-38B6-DE19-D59B8584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땅들아 바다야 많은 섬들아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6341CAF2-8CA3-33CB-E9F2-BA52B5D2A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0241A6-DF1E-7F53-5702-7BCA66DA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FDD8FB-9C9D-30ED-5C43-9F7A6984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40C101-4A3E-E56B-0931-1C601F77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20D4F1-DF75-BDCB-4927-81E39BD90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4.See, from all lands, from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B2A366-6B8F-0844-40B2-08707F64F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35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870DAF-58D0-CB9B-2F20-8510E5E6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35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878EFE-863D-816A-1527-3AAA78449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235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399BAC-1BA5-EDE3-51AE-95DA7B9B9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땅들아 바다야 많은 섬들아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C8DDA82F-0E42-4DC5-D968-D661239EB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D09BA2-FE61-E82B-FE94-D8A29EEC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881777-15F3-431C-162D-3288DBE16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C56148-6D5E-A0C9-9D73-C638B45F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6D5115-90BB-D36C-F5AC-87B39E8A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4.See, from all lands, from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8EAAA3-3B2E-2898-79B1-D7447836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45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659AD2-C35A-8F12-9004-E3DD06CA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45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E74A9D-F032-EE62-9E4C-178C51B2F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245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56F5A6-10E3-5A92-CD70-032099EE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땅들아 바다야 많은 섬들아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AD615F51-51FB-5A60-578E-A0E1EC33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282CF7-74A7-FBF2-524A-E5CE65030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7B6983-9101-B3E8-6C48-5C7F1FDB4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F49B09-2181-A42D-7D4D-21D67A677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C1599F-7095-F2AA-5E3D-8CF5D69E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4.See, from all lands, from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1BF63B-C260-6CED-206D-8C4A9EB72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56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0DC819-842E-E06D-8526-B521C9EC8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56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313032-9FE5-F44C-CCC2-BA1D1FB47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256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4001BD-F0CB-EF15-C8A4-429C62A0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땅들아 바다야 많은 섬들아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EA07B9D-0A3E-5371-AA9C-AA34D0D5A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C077CD-AAAA-5CC5-927B-D09FE1C0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CC2771-23CF-A09B-3A16-51051614F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6A5DDD-CA97-A074-878E-E627B704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E9D891-B706-6400-B44D-86DA0EFD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E2AB957-C1B1-E32F-26AA-9756E604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4F4038-DEC1-73F3-999A-C2514D2DD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419A09-8A80-8B1D-3DC0-F573DDA9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655CDB-BE53-D6A4-A6CF-5DE7D81F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4DA29E-D84E-0B50-7877-4803A695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BCC40A8-0A27-2898-83F2-45F676742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B749C6-3E48-086F-EFDC-8C34ECC84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36546F-A797-A447-9B1E-F6D2101D9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A31AE6-1271-80BC-1BE8-BD877B59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73ECC6-1839-7283-7A72-36F3F3EC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3DC95EA-0A4A-B966-7681-846EFD65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034486-F615-0632-D779-6AD18E6B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E55502-7C98-D4CA-D6A9-AFACB1E3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A92B1C-5842-4841-4102-E21080FBB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0CA331-9247-0005-AF8F-2E55C169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F7E271-37F3-F96B-5F5B-58CD6567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A1C480-4969-B662-AE3E-9CA4B900F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882C48-5A7B-3122-C5F2-41B9B5D3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6C016A-A8B1-D07F-9DEA-E89B5514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98F543C-606B-4D02-6703-4F55C1607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E897F5-6F3E-96ED-7E86-55E1F5B2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276B4F-DAA9-BC4F-AC1A-668619937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5FC4EE-E175-DCF9-CA78-9670E1CD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484F9E-0853-7EB1-C75E-D206CF632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8A66646-C237-9150-742A-C6D862AF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D5753A-09F7-BCBF-5C35-CB95DC52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23E3BF-8644-FC62-425C-79531A6D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A9D5EF-E962-7A96-85C9-9F8A0902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보아라 광야에 화초가 피고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2FF6AA-700E-38BE-2D5E-AA916C247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14A12E8-2492-B854-CC03-394D6D31E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B626F4-3CC1-F5A3-9593-99D20C82B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093E9C-4FC7-E653-6D3A-F1CA6A1ED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E856B2-EBAD-6B18-6DF3-AC82C5A3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보아라 광야에 화초가 피고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954BC3-1854-9E0D-75E5-BFA0DEBD9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EDBFDA1-B0E6-DD3D-457D-C3645DA79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43C78F-0C24-0E68-C6D9-96FFDD04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012893-CAB9-3074-2F6D-2EBAB4DD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1E3ADF-9EC1-381E-2C3B-CAA8BCBF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2777DC-5C43-568D-DCD2-1B097F5B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땅들아 바다야 많은 섬들아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75F4586-5439-66CC-EAC9-13F1A319F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55B73C-05D6-2D52-D756-F5751355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94531A-108C-DD3F-9FC1-DFA900FB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98AF32-41A1-0FF5-1130-B14280EF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07527C-5401-79C6-AB17-582CCFB86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땅들아 바다야 많은 섬들아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984FC53-6BC5-BC82-C110-507229ABB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18DC46-D2CC-F3D6-0005-8C0A5F670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87410F-D2C1-C76D-A813-672E36DBE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22F521-231D-4DED-D0F8-67878A28D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ACD8BC-695E-3A2D-3D05-FC7855D9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E98501-F80C-FD70-9CB7-1EF8B537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13FCEB-F0C2-3418-AFCE-4D9B0CE6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9C52B0-7FEF-8E87-EF78-F27A12A0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7F7F43-0E0A-EEA7-9372-1EE38D746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7E91FA50-99E8-CCE2-7FAF-6CA1365A3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CB6D22-2B27-F4A0-88CB-0F00B69A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EC2935-64FD-9DBF-01DA-F0DD4113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7594AB-9512-174D-2C33-0981C254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C74BF8-F0FA-D3BA-72B4-06AAEE016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461032-71EA-C0DB-E8C7-1608D6E6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EDE167-EDA7-A791-D9B6-C677D0A8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618789-8899-BF97-F482-9F3E82FFF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C40107-84F8-A4A9-7AAD-D7116B26F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3AC62B9-4DBD-41B1-1B0E-A7FB5BD9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7FC66C-3499-1220-E8F7-D8DE92A4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821A09-CDBA-6A60-38C5-BAE5CC0E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C88255-1C8B-7B41-2B2A-8A6FB032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4CC801-94CC-BFE0-3A4A-5E44EB4C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253E59-AA25-5854-D35F-5F06F0A23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32F66F-821A-612F-8B93-5D709398D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91F2D5-6E33-D260-963E-70100782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EB46F9-FF05-A348-5331-880C53E48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D210475-D1D6-DA9D-CFDE-C1A8F6928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9D3BA9-A106-89E5-4245-99257DA47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92CC52-DC3A-84C9-EE2B-869DC50E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1B3E8C-BDE7-7979-CEB2-49F1E8F1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FBABAD-FFF2-8481-21CF-B5C5C1EA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68D587-F31A-7F3F-382B-3764CA07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EF2D0F-A033-B1B9-EE1A-257F4707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535894-FDE3-D317-6A71-116BF609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E17FBC-AEBF-D29A-27BC-617F897F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49090F1-A63A-366A-F194-3ED45B04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1C342C-4114-61EB-A42A-CF498900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63F2EF-9658-F3B4-6BDB-924A6C9D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4B3914-5FDC-125E-E9E9-A4602B2B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4E94FB-6134-ED81-9411-459BADDA0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BD764F-3EA9-D1FB-A07C-D475D7451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E4C382-76AF-DED2-C077-AE69ED786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67E4AD-91FC-9672-04C9-E778A0857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A99A56-B171-6B88-4C46-4DFFC7255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3659F357-0796-B6F2-EA01-B6D1C1785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85290D-75F2-0117-47C1-A3806BBFF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724BEB-95FE-2CBA-1A25-DE8AF0F5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2.Hail to the brightness of Zion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01163B-FC82-EE9D-534F-8396A8A93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3.Lo, in the desert rich flowers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AEBD74-AAF8-9614-E616-2B99286D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8E8067-4C2A-553F-01C6-ABD6E035C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9FFFFA-5E4F-9A5D-DD84-80861BB78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시온의 영광이 빛나는 아침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649AED-12C6-0177-15E6-DA3B003E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보아라 광야에 화초가 피고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FD41EF-6A75-681C-4EF1-41B7D91E5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03588518-F349-12CB-6AF1-948F6F758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6B2853-CB54-9819-437F-7538D837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1.Hail to the brightness of Zion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4A6E6E-7678-ADAF-9EE2-96D5D564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2.Hail to the brightness of Zion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C69C85-7386-188F-0F9A-8BD9E7D2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3.Lo, in the desert rich flowers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33B63C-7C54-782B-4DBD-32B185F0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4.See, from all lands, from the </a:t>
            </a:r>
            <a:endParaRPr lang="ko-KR" altLang="en-US" sz="1100"/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B64058-D7DA-1F88-30DE-5C7AE484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A67AA0-CB90-D7BE-A5B4-7F646349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시온의 영광이 빛나는 아침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35E577-0AF7-F6B9-E5CE-A54E5711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보아라 광야에 화초가 피고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EA09B3-3CDD-6591-6030-4E95B88FA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땅들아 바다야 많은 섬들아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1136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2024-02-11T15:13:40Z</dcterms:modified>
</cp:coreProperties>
</file>