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49장" id="{6B60BD15-190E-4147-84CA-B8D72D45A51B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549장" id="{F6E81FE6-EDB3-4089-99AF-D53459252E82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3" d="100"/>
          <a:sy n="93" d="100"/>
        </p:scale>
        <p:origin x="2046" y="84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E453B0-4EC4-BCD9-F313-1933522BD8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0739B-B7C8-57EC-9B14-4EAD40FE02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4E61B8-6CB0-EA40-10FB-63F0AAB0C1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0D52E8-B4A6-4376-B71B-852AB8B2E6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957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C4DD2B-D742-9DD4-6917-72019EC169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93DC2-D434-E480-3BB0-57F32D9383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177D84-F174-C5B4-F853-7D5DA8F4AF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83156-833B-4536-9DFD-A81708F19BF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57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B8C7E6-F0D6-3297-C791-B9C4C55C97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79F65B-391A-EB46-966B-9FD8EEC7E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17DEEE-00F2-D3FC-26FA-80ACA157B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BC1A36-00FF-42E3-9BBC-00DF162EC9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586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5FAEB2-DE77-6001-AE2D-3E7FF6E21C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EB8DD-AB06-489F-2E82-7B227652D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FF04C8-3C3C-1898-96EE-8525DE7E8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341CB-8E5E-4EF7-AB85-EE4605B88D7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798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3E80E-8E46-729C-0568-93FA5FC3B5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C70CD-92D6-2311-6A8C-E10E32D4A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D76026-3A49-0EF5-3331-052E62F27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D94F8-CBEE-45DD-8599-219DD547B9F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706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74C6A6-D1B8-9387-39BA-797F182AAC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4FD4D8-EC6E-40C3-54F5-752AC5A48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AD28D0-432C-9FB2-0ABA-86D92B7158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3EB5D-C34C-4777-A0BE-A3EC96040E7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0252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34D9EE-9486-9E24-B16D-C3AA1DF388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903F5FD-36BA-E555-AE7E-F5A8072F78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1C6F4E-B6E4-BFC8-A8D1-F5012AC8D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498099-AA22-4643-A76F-AF38DF7407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627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DD63423-E888-3D72-8E2E-A2922F068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95CD343-00E8-7736-A665-7C4726280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9F17FAE-E696-90FE-4F84-493C91C70B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B2DC0-B639-49A1-8934-B5298A4306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931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B21F49A-7A5E-DB12-605A-7E9E71125A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387851-2225-791B-353A-1A9E45E50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4DB0B31-67A5-A505-805A-6E6CD1688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F804C-6895-4FC7-9FC1-B9083C15F1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04169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9612A-239C-FBAB-7D4D-44776C6052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FF59E4-6373-4007-D2AF-5EF85C2F7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E4A3A5-8CFF-1ECA-87D5-7F595A6C13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2062-90F1-451F-BFD2-675D3722B15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92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91E01A-72BD-134E-ABF2-9F474A29D2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DB4DE0-F085-C2FE-E4AB-43D3D9AE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B808B-E445-6F1E-2E74-EE7F77AD80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A8625-D903-4888-AD9B-97002F414D4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0417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E4F3B96-25DB-628D-0457-B8FE81EAF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CE40EC3-FC82-F00B-10D0-3F174DA051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E436ACE-14F9-CDD5-99DB-6FCA0C03E3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4533F4-84E2-D7DB-CB09-63A9CA706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31960B9-0F70-585E-981B-721B482A21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5F0F94D-CD13-4542-AE5E-5FE9EA2B4BC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910DB11-7A27-96B1-CC36-6D8678EEA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as Thou wilt! 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D5FC9DC-E2DE-3248-AED4-14EF65A46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FBDB6FC-1BD4-647B-136E-EF7F01ABB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A813C46E-29D0-CFDD-A95D-0A0BF4EC5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AC38AFF3-482E-F797-0F5C-EBD96A110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6CBB2DB-82A8-8C86-177D-8FAFEE886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68C258B7-7415-5903-00FF-757AE10649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D866467D-D799-38C3-36CE-BA8F56733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9F84DE7-4051-498B-BACB-C5CDDEF9C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F1CAF1-0FB8-68A9-F036-EB40E2080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C8D6B36-4408-A359-0489-9ED5789DA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Jesus, as Thou wilt! 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EF8EB3-6412-AB01-2B09-1CAD01FE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404D33E-B725-64A6-C8AB-A7DEB689E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9E090AB-984D-FA9F-C971-85640EDE3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A094DA1D-5661-6427-9C26-98994E096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B384170-A3FD-FDF6-2B41-9D67EFD75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C4AB21C-9214-7F99-2A1D-CEE4E6583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283DFB-90D3-AFF9-1317-424C289C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Jesus, as Thou wilt! 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E5B88EB-765C-84F2-CA64-DBDC999A1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153B897-7EE3-22A2-6469-0725671E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41B1CE4-0326-71B6-85A1-932DDA1A0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482958CA-EB5A-3318-B7EC-4F21825F9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B2C0100-D2C3-026B-2BC5-19AF6392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CDD314C-7659-2454-DD9E-C56A2A812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A47EEAE-2871-BBB0-1930-C51B441EA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Jesus, as Thou wilt! 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FC308B76-6C05-57CF-3EBC-BCAFF54E1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0CEB51-E4EA-1D35-7B6C-8E1572005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E939DAE-6F11-CB35-7ECF-0ADB39749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B9E55A60-58BE-21E2-16B6-6D1BB0C35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A40D6C-3F2B-C645-A316-C19869E4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주여 뜻대로 행하시옵소서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529998-A8D7-D70A-4F06-155A9C5DE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070CA6-A44A-510B-BEBD-B87384BC7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주여 뜻대로 행하시옵소서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0D80AB3-2892-81E3-6A1A-BC3327F70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F47E411-FF55-4518-7C88-0EA500622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 주여 뜻대로 행하시옵소서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90167A2-633D-A098-65AB-668578C9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132A304-E7C2-895F-BF98-A3A22E352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주여 뜻대로 행하시옵소서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1E6AFE7D-9627-7C39-75A5-2EBB897670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505EE8F-4D51-B522-363E-52E5DC97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E571D2-2859-9334-36F8-5FCC96E0E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뜻대로 행하시옵소서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F12CA05-28F9-6D17-0CDC-E0DB234EE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주여 뜻대로 행하시옵소서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9B4559BE-79CF-EBFA-8A31-C72384D69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3D2332B-BAA9-DEE2-71E8-5FFFBADC7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23A0F1C-89F5-C3D6-D2CC-A51B41EA1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 주여 뜻대로 행하시옵소서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D2C504-E88E-87D1-4FD8-F81C933CE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내 주여 뜻대로 행하시옵소서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124241A-3D3B-F503-4E37-0721E534D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F90EE07-961B-7785-7B84-9D6B7507B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72AF30-74A1-12CC-A5F4-AB5D8FE2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8CAFF4E-461A-B938-DED5-43320EBBD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주여 뜻대로 행하시옵소서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73C6CC5-20FC-C55C-5741-4BDF60FF7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12E9D6-902B-782F-F7C3-2B871F343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3DD59FD-5C10-F0D1-42DA-07EC5D98E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내 주여 뜻대로 행하시옵소서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FC698AB-011C-04AB-738C-4D561442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 주여 뜻대로 행하시옵소서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B09A60AB-1877-2707-84AC-61D4D50F0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793A55A-3D7A-3CBF-4D50-30AD61D84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as Thou wilt! 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4BFA86-1129-65F9-D8F5-DE3A0F43E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40A070-8FEB-EA71-1C09-A75D4F8C1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36FCAD-7B45-5B0F-2274-293460936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4FBA89F-BAC2-557A-9F15-9B9F28C6D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923BE18-E6F4-0E12-23E7-73BAF786F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6DFFABD3-57AD-0677-C910-1C7DCD4428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594B11-7BFE-79A2-AB02-F123BAA15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as Thou wilt! 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573C899-0E2E-4477-0780-61B59201F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3CACBCE-55FC-7949-039D-57DFF3CE4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974AC7-FF08-5E90-6BBC-D7FD81831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860642-6987-01AA-D63D-D11B592B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A91006-2838-554E-CB35-CFE8E8589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22628AE-3290-D03D-9CA5-E9274400C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ACB474-281A-7CFF-8C39-34288B53E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1.My Jesus, as Thou wilt! O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5EE3661-D3F9-0901-0448-0FAEEE6B1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124007-17B5-B7E9-46C8-F9A0FB9C1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09CC02-A2F8-33C2-509D-BE9F2B94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292EDC4-6451-BA5C-BBC6-6872D3849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5F9B11-B090-8E04-02A0-5867345F4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9A6FC95-96AB-EEB9-21B7-D50311CBC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FEE0D82-A49D-E684-3710-354D64FDC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6D3924-4F81-6836-6D29-A78BE162D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2.My Jesus, as Thou wilt!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156642-C6A1-6487-1255-4ED03CB21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DE412B-752A-B931-7FE8-B69682148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5FA0EF-0006-3980-8E9B-ECEFDA742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6B8C2EC-1575-6F6B-1E0A-677811566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1AF0E197-17C6-0D2F-8381-0E1D5F2A6B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9415183-A31F-BFBE-6B12-0815E058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7532077-4B92-5D75-8A35-C7E6C7574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2.My Jesus, as Thou wilt!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91912AF-BCA8-AE9A-D23C-A886B5D30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480C6A0-175E-782E-F7B9-AC4B3B31F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80A789-4D70-76EF-A136-C335AFD1E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E132470-2114-D03E-7732-29F3458CD8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083C5DD-D0DC-7D37-FD1B-426A35099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16C6648-1418-D0DB-F01E-E8E0F3DAD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C5EDF0-6057-A637-F14B-F52C9D924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2.My Jesus, as Thou wilt!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8A9C7E2-3671-E1AE-F99C-B2409A00A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FC0A02-ECC9-19B7-AADB-43E263BDC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6E91CED-01BD-4BB5-BA40-599C1D79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F52BCF3-C96E-4422-D287-FACC5BB3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A5EEC5BF-0D01-29F4-010E-894ED296C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22A39C5-A02C-8EF9-8F4A-57EF4AA1D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21816B0-7B80-DFA3-00CA-8C3A2F86A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2.My Jesus, as Thou wilt!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EB59A6E-2362-719D-EAD8-4BAFA20E3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3.My Jesus, as Thou wilt! All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ABF5106-1637-FC70-2812-8F2FF8132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42A8646-6167-7A0A-97DF-66853184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4A22326-7A90-6B8B-3DB8-3D09F3D7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내주여 뜻대로 행하시옵소서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539E6D96-8496-F339-7A5C-793CE3597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D6F0ECE-3FA5-AA04-B061-A8EEE8C46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1.My Jesus, as Thou wilt! O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CA82508-A745-3BF8-0360-CF43D26F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2.My Jesus, as Thou wilt!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8F6BCF8-DA7B-F638-92F2-8397CF0C9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3.My Jesus, as Thou wilt! All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0DE7298-ADB0-6F99-CE13-9E9F00B31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380C3C-84EA-5A0F-DA22-296BE0567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내주여 뜻대로 행하시옵소서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16A948-30D1-E5FB-773D-13AB9CD9F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내주여 뜻대로 행하시옵소서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636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2024-02-11T15:15:59Z</dcterms:modified>
</cp:coreProperties>
</file>