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56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548장" id="{1D88A479-3E9B-4713-8C63-B04CF2E5E326}">
          <p14:sldIdLst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</p14:sldIdLst>
        </p14:section>
        <p14:section name="새찬송가 548장" id="{654806DE-3EC3-4123-ABE6-014ACC29D20F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75844C-F67E-04F2-4DFA-912BEE1B5A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3FB012-0F58-69DA-C054-1D3FE5C699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802230-4FF9-DB93-5BE6-E0832F2E8E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1C930-694B-48F3-B403-11024CB7378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37160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413C5B-9031-F1EC-B7D6-1D43D57EBF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B0E05F-6020-6E5B-A80E-4BA00CC35B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351ACF-5C61-0A14-0400-507784B46D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2F2EE-3996-4AC2-9BB6-E29077BD6A1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3593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DD1AE5-231C-12D1-601D-E2909C7D9F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50AB10-971B-540A-0922-2AF7FD6009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696CF1-3D33-05FC-F988-0198F746CA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686E9D-E55C-4759-A679-AC1B5C8CAD2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62747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980BDB-6710-D058-914A-1FD085F77C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BCD825-E5F1-45F2-A8FE-FA817F568F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47688B-0106-D8C8-0211-B51778CE2B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6B3234-136A-41EF-9CFF-43E6C4CFF66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53231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A9831E-316A-D8EB-7939-DDD4A4582B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DEE3D3-6D5C-5B6B-EF3C-2733579DF2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E7E3DB-3839-FE29-87B3-E24E2CB4E3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DB9AB-4F25-4643-BA43-51B90B2A945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3977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506E13-DBE3-3A73-A457-A1500EB2F1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5E0ABB-B896-3EB8-7A84-9F26632432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096AFB-8FEE-2B4C-FBB8-3027DD1ABD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D98A0-E516-4E8C-9451-467BBFAB9E2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03877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B0DC2AC-EF4C-00F9-E3C9-6903FC3630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053B179-E4A7-872B-09BB-72475F462C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EB51BB8-B6CF-A073-D6B0-420242CEB4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0D41C0-9077-4B48-9B9C-78A0AC80693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5311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C169249-5FCF-A900-1600-99251625F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26371BB-96AA-E98F-1B4B-5CA6CC6D81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F94D9D0-08B5-D9B5-C5B1-619F40E02F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7D46BA-5F3D-4391-9428-D604988437A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00058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E0994CD-B41B-8AEE-AC78-A0F8D12110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AEBF495-8E1D-1E60-C933-68185C5CDD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1E3F81D-B1F6-3916-4AE9-EE7BB625AC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53A69E-A4C9-418D-AD09-F762B7CFC08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77226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C9A4A0-5955-E89C-3B70-C53B3DB52A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7CAA57-5F36-FD79-D069-DCB1F4A879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AF6C3A-DFE7-FEC2-944B-3B3EBC42A6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D04814-05D2-4189-B8BA-B5EAB7CD8EC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689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F1BC38-FD28-BC91-E05E-4CF5FBF496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797CD9-5B31-1E63-6FA4-C803EE1586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C99694-8DBD-DC08-7A11-4FB928AC05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6FA451-F956-4322-B57E-B3D24BD5F1F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3240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AF721F4-473D-6DAC-856F-C9B649A45D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013C74C-C2B7-9411-CC85-601BA8758C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7E9F734-98B4-493F-391F-DA2B818626B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14A8DBF-06BA-B55B-8521-3845EF9CF23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D1A9534-1209-2DC0-A78C-57A3DFC0EF8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D3D81D42-9095-4CD4-99C3-920BB30C1DF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1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2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3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7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8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9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20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3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21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2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29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29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29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29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29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29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29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29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29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8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9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0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4E0669B-3C16-BA9C-5C9F-E00F7FBE2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greet Thee, who my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5CDBEF3-A0AD-7907-660C-1CED5C31A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 art the King of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84DB4AE-2AFD-4B54-CC00-59B5FB760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 art the life, by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D4D2257-32DF-94EF-A62E-D9390EF6A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4.Thou hast the true and</a:t>
            </a:r>
            <a:endParaRPr lang="ko-KR" altLang="en-US" sz="1100"/>
          </a:p>
        </p:txBody>
      </p:sp>
      <p:sp>
        <p:nvSpPr>
          <p:cNvPr id="205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01FEFD3-F0D9-7447-307D-77D7A460B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5.Our hope is in no</a:t>
            </a:r>
            <a:endParaRPr lang="ko-KR" altLang="en-US" sz="1100"/>
          </a:p>
        </p:txBody>
      </p:sp>
      <p:sp>
        <p:nvSpPr>
          <p:cNvPr id="205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0298460-FCE3-630D-4D52-6183C6DB5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날 구속하신 주께</a:t>
            </a:r>
          </a:p>
        </p:txBody>
      </p:sp>
      <p:sp>
        <p:nvSpPr>
          <p:cNvPr id="205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7BC7C44-C22A-515C-07DE-EAE8B102E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자비와 은혜 충만하신</a:t>
            </a:r>
          </a:p>
        </p:txBody>
      </p:sp>
      <p:sp>
        <p:nvSpPr>
          <p:cNvPr id="205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93B47B3-7DA9-55A6-CBBF-6382F3CDF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주님은 우리 생명이시며</a:t>
            </a:r>
          </a:p>
        </p:txBody>
      </p:sp>
      <p:sp>
        <p:nvSpPr>
          <p:cNvPr id="205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22D25D5-DF0E-0385-C744-748C30CAF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사랑 한량없으니</a:t>
            </a:r>
          </a:p>
        </p:txBody>
      </p:sp>
      <p:sp>
        <p:nvSpPr>
          <p:cNvPr id="205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B455EF6-4B64-9631-32C1-E94A54B4B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우리가 구원 얻을</a:t>
            </a:r>
          </a:p>
        </p:txBody>
      </p:sp>
      <p:pic>
        <p:nvPicPr>
          <p:cNvPr id="2060" name="그림 1">
            <a:extLst>
              <a:ext uri="{FF2B5EF4-FFF2-40B4-BE49-F238E27FC236}">
                <a16:creationId xmlns:a16="http://schemas.microsoft.com/office/drawing/2014/main" id="{03454FB2-1A9D-6830-1CCE-5F94258297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AEDCD1DF-97F0-224A-D939-77C967FEF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6EFE858-0937-88DD-44AE-CB20106CA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greet Thee, who my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CBCBCAD-6A72-44AD-44DB-D4A7A9167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 art the King of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50A7ADB-97BC-227F-91D1-06415728C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3.Thou art the life, by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F93CC47-F0E4-7DC9-6D5F-2B045A154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4.Thou hast the true and</a:t>
            </a:r>
            <a:endParaRPr lang="ko-KR" altLang="en-US" sz="1100"/>
          </a:p>
        </p:txBody>
      </p:sp>
      <p:sp>
        <p:nvSpPr>
          <p:cNvPr id="1127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EEF98FB-F09A-0D8C-AD36-0FCC81911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5.Our hope is in no</a:t>
            </a:r>
            <a:endParaRPr lang="ko-KR" altLang="en-US" sz="1100"/>
          </a:p>
        </p:txBody>
      </p:sp>
      <p:sp>
        <p:nvSpPr>
          <p:cNvPr id="1127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1C748E3-20FB-1B99-B561-1C1A6E049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날 구속하신 주께</a:t>
            </a:r>
          </a:p>
        </p:txBody>
      </p:sp>
      <p:sp>
        <p:nvSpPr>
          <p:cNvPr id="1127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21420B7-0731-4B5E-F775-AB2A43F4D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자비와 은혜 충만하신</a:t>
            </a:r>
          </a:p>
        </p:txBody>
      </p:sp>
      <p:sp>
        <p:nvSpPr>
          <p:cNvPr id="1127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29A2519-5B12-B4EE-D667-2E7232FC9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주님은 우리 생명이시며</a:t>
            </a:r>
          </a:p>
        </p:txBody>
      </p:sp>
      <p:sp>
        <p:nvSpPr>
          <p:cNvPr id="1127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8BEDA07-D8B4-B802-BF53-41B98FB2D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사랑 한량없으니</a:t>
            </a:r>
          </a:p>
        </p:txBody>
      </p:sp>
      <p:sp>
        <p:nvSpPr>
          <p:cNvPr id="1127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6CC0040-AE02-9E37-DAC8-0E5D54BB8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우리가 구원 얻을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9A83A017-D787-1B44-E4CB-9BF98D1AD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1E8307B-AFFF-8D9A-A627-3A5F86ACF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greet Thee, who my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1FC3533-D3B0-ECEA-2662-0BC15328F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 art the King of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34E59F8-EDAD-A4BF-FC3E-EC8DF50D7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3.Thou art the life, by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1E11A42-3225-D7F7-CC01-8BA00DA02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4.Thou hast the true and</a:t>
            </a:r>
            <a:endParaRPr lang="ko-KR" altLang="en-US" sz="1100"/>
          </a:p>
        </p:txBody>
      </p:sp>
      <p:sp>
        <p:nvSpPr>
          <p:cNvPr id="1229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045739A-43A8-9260-74C0-C432DAA8B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5.Our hope is in no</a:t>
            </a:r>
            <a:endParaRPr lang="ko-KR" altLang="en-US" sz="1100"/>
          </a:p>
        </p:txBody>
      </p:sp>
      <p:sp>
        <p:nvSpPr>
          <p:cNvPr id="1229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F387CEC-22EB-9F67-A475-69F3CF402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날 구속하신 주께</a:t>
            </a:r>
          </a:p>
        </p:txBody>
      </p:sp>
      <p:sp>
        <p:nvSpPr>
          <p:cNvPr id="1229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5C90F2E-D5E3-9F22-02AA-167CA44ED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자비와 은혜 충만하신</a:t>
            </a:r>
          </a:p>
        </p:txBody>
      </p:sp>
      <p:sp>
        <p:nvSpPr>
          <p:cNvPr id="1229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E953E8F-74DF-0BF3-7EF9-04C03E5EC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주님은 우리 생명이시며</a:t>
            </a:r>
          </a:p>
        </p:txBody>
      </p:sp>
      <p:sp>
        <p:nvSpPr>
          <p:cNvPr id="1229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E32FAD3-2958-5203-F077-1EC2D269A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사랑 한량없으니</a:t>
            </a:r>
          </a:p>
        </p:txBody>
      </p:sp>
      <p:sp>
        <p:nvSpPr>
          <p:cNvPr id="1230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0D447A7-FA95-611F-C9FE-CD9A2C615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우리가 구원 얻을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2F278E7F-1065-A66D-901A-0F355263A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76C44B1-CA62-3BD3-F59F-6779596E2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greet Thee, who my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E70A548-3B9E-D91B-166C-5E1318319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 art the King of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4067E9D-E0A3-1647-8836-A79384905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3.Thou art the life, by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6DC5666-0AC9-8F85-0EEA-81D2F4D0B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4.Thou hast the true and</a:t>
            </a:r>
            <a:endParaRPr lang="ko-KR" altLang="en-US" sz="1100"/>
          </a:p>
        </p:txBody>
      </p:sp>
      <p:sp>
        <p:nvSpPr>
          <p:cNvPr id="1331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A738177-A761-70F7-301A-ED11A31B3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5.Our hope is in no</a:t>
            </a:r>
            <a:endParaRPr lang="ko-KR" altLang="en-US" sz="1100"/>
          </a:p>
        </p:txBody>
      </p:sp>
      <p:sp>
        <p:nvSpPr>
          <p:cNvPr id="1332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2537741-6AF7-611C-2C22-6A888F12B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날 구속하신 주께</a:t>
            </a:r>
          </a:p>
        </p:txBody>
      </p:sp>
      <p:sp>
        <p:nvSpPr>
          <p:cNvPr id="1332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17A580C-01C0-FE17-5EA8-B186E4306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자비와 은혜 충만하신</a:t>
            </a:r>
          </a:p>
        </p:txBody>
      </p:sp>
      <p:sp>
        <p:nvSpPr>
          <p:cNvPr id="1332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3E7EC77-EB2A-0A02-1314-4634DF15E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주님은 우리 생명이시며</a:t>
            </a:r>
          </a:p>
        </p:txBody>
      </p:sp>
      <p:sp>
        <p:nvSpPr>
          <p:cNvPr id="1332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4E87C29-62E3-B778-56EC-FC15A9FBD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사랑 한량없으니</a:t>
            </a:r>
          </a:p>
        </p:txBody>
      </p:sp>
      <p:sp>
        <p:nvSpPr>
          <p:cNvPr id="1332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83A1B27-A1E1-FE69-134C-41F1D64E5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우리가 구원 얻을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0B4B7CA9-C7F4-C095-FB57-FF7D384E2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03773CA-5D71-F777-E928-239899303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greet Thee, who my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74BA15C-947F-4931-AD27-545D47B6C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 art the King of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1D05D11-6DD6-CAC9-FEB7-8160EDD91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 art the life, by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3ECAC51-8EB1-11A1-798D-A6BE02149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4.Thou hast the true and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42B294F-4B06-08DA-D2DF-CF359CB37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5.Our hope is in no</a:t>
            </a:r>
            <a:endParaRPr lang="ko-KR" altLang="en-US" sz="1100"/>
          </a:p>
        </p:txBody>
      </p:sp>
      <p:sp>
        <p:nvSpPr>
          <p:cNvPr id="1434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4AF4156-5BE5-C0E5-2BCC-E99FA4622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날 구속하신 주께</a:t>
            </a:r>
          </a:p>
        </p:txBody>
      </p:sp>
      <p:sp>
        <p:nvSpPr>
          <p:cNvPr id="1434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A92C588-E7DE-A6FF-03C5-563755906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자비와 은혜 충만하신</a:t>
            </a:r>
          </a:p>
        </p:txBody>
      </p:sp>
      <p:sp>
        <p:nvSpPr>
          <p:cNvPr id="1434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26064FF-BBCA-3663-366C-0D07DEA1A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주님은 우리 생명이시며</a:t>
            </a:r>
          </a:p>
        </p:txBody>
      </p:sp>
      <p:sp>
        <p:nvSpPr>
          <p:cNvPr id="1434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9A07818-1C7A-6BB2-D0C8-778D2701F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주님의 사랑 한량없으니</a:t>
            </a:r>
          </a:p>
        </p:txBody>
      </p:sp>
      <p:sp>
        <p:nvSpPr>
          <p:cNvPr id="1434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150F9A3-3128-93F3-F103-F365D12E2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우리가 구원 얻을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97D68C84-26BE-3A1F-D6DB-F7BF69CC3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B4C9BCD-42C6-7B90-F62F-97C475BF4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greet Thee, who my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1BCF140-05F2-B688-805E-24AB3F16F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 art the King of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82FD71F-AE13-08A8-B7F2-505135AB0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 art the life, by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26BC9DB-61CF-CB69-820A-B7198EC16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4.Thou hast the true and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0B679C1-AB9F-2A67-FA1B-54CF31FA8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5.Our hope is in no</a:t>
            </a:r>
            <a:endParaRPr lang="ko-KR" altLang="en-US" sz="1100"/>
          </a:p>
        </p:txBody>
      </p:sp>
      <p:sp>
        <p:nvSpPr>
          <p:cNvPr id="1536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2346F9D-6578-7DCA-7029-BA8A0968E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날 구속하신 주께</a:t>
            </a:r>
          </a:p>
        </p:txBody>
      </p:sp>
      <p:sp>
        <p:nvSpPr>
          <p:cNvPr id="1536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B1414BD-6C26-2219-7DAC-373B8A779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자비와 은혜 충만하신</a:t>
            </a:r>
          </a:p>
        </p:txBody>
      </p:sp>
      <p:sp>
        <p:nvSpPr>
          <p:cNvPr id="1537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B1632A0-2F61-F50A-5190-16336E9D1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주님은 우리 생명이시며</a:t>
            </a:r>
          </a:p>
        </p:txBody>
      </p:sp>
      <p:sp>
        <p:nvSpPr>
          <p:cNvPr id="1537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3688779-652F-44A3-18AA-4EAD49784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주님의 사랑 한량없으니</a:t>
            </a:r>
          </a:p>
        </p:txBody>
      </p:sp>
      <p:sp>
        <p:nvSpPr>
          <p:cNvPr id="1537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9D55DA1-455C-4AD7-D192-1607C10EA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우리가 구원 얻을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FFF74F4F-72C3-14B0-5FD4-F622917FD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C5B65D1-AB44-C95C-DEFE-D22D2155E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greet Thee, who my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BF2959C-FE65-66F5-4968-05D211273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 art the King of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D76575C-AB5B-CCBD-4229-11458C304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 art the life, by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23F968A-7447-A15F-0EA0-B907A6FCF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4.Thou hast the true and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0874096-F99B-8D82-8B53-BE7ABDFED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5.Our hope is in no</a:t>
            </a:r>
            <a:endParaRPr lang="ko-KR" altLang="en-US" sz="1100"/>
          </a:p>
        </p:txBody>
      </p:sp>
      <p:sp>
        <p:nvSpPr>
          <p:cNvPr id="1639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A572BC3-4152-C930-80B3-7542E7C4C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날 구속하신 주께</a:t>
            </a:r>
          </a:p>
        </p:txBody>
      </p:sp>
      <p:sp>
        <p:nvSpPr>
          <p:cNvPr id="1639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C7B21FB-DB96-DFE3-D671-A561FA9C9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자비와 은혜 충만하신</a:t>
            </a:r>
          </a:p>
        </p:txBody>
      </p:sp>
      <p:sp>
        <p:nvSpPr>
          <p:cNvPr id="1639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9F3FE00-3DDD-8A1B-924F-0E9572497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주님은 우리 생명이시며</a:t>
            </a:r>
          </a:p>
        </p:txBody>
      </p:sp>
      <p:sp>
        <p:nvSpPr>
          <p:cNvPr id="1639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8716789-FD71-1651-59C9-2A8D40622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주님의 사랑 한량없으니</a:t>
            </a:r>
          </a:p>
        </p:txBody>
      </p:sp>
      <p:sp>
        <p:nvSpPr>
          <p:cNvPr id="1639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490B4F6-DDAB-D1D6-D2DB-94A3E5225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우리가 구원 얻을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0F6F0A01-1CF6-EE5B-DEC0-98221B11E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D2FDD7E-A663-5137-4D01-A4CE32B79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greet Thee, who my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53D3567-DE4E-3497-B3E6-2E4A2BA39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 art the King of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AE21B2E-EB06-63FA-C147-05EDFCFB9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 art the life, by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42E40B5-9618-1718-A06A-7DE9EF82D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4.Thou hast the true and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5E3AA96-D227-8C8A-95E4-D253868A8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5.Our hope is in no</a:t>
            </a:r>
            <a:endParaRPr lang="ko-KR" altLang="en-US" sz="1100"/>
          </a:p>
        </p:txBody>
      </p:sp>
      <p:sp>
        <p:nvSpPr>
          <p:cNvPr id="1741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6C2D8DF-C5F6-BF10-C0D7-AB6F42F02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날 구속하신 주께</a:t>
            </a:r>
          </a:p>
        </p:txBody>
      </p:sp>
      <p:sp>
        <p:nvSpPr>
          <p:cNvPr id="1741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753121D-6983-F3F5-5AB7-945CB90A0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자비와 은혜 충만하신</a:t>
            </a:r>
          </a:p>
        </p:txBody>
      </p:sp>
      <p:sp>
        <p:nvSpPr>
          <p:cNvPr id="1741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285B2AD-D287-DA6E-9036-3EB08E5EC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주님은 우리 생명이시며</a:t>
            </a:r>
          </a:p>
        </p:txBody>
      </p:sp>
      <p:sp>
        <p:nvSpPr>
          <p:cNvPr id="1741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30F5E1F-48DD-D004-F5F2-60E60DD6A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주님의 사랑 한량없으니</a:t>
            </a:r>
          </a:p>
        </p:txBody>
      </p:sp>
      <p:sp>
        <p:nvSpPr>
          <p:cNvPr id="1742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EDFDAC4-BEFA-F626-7BC5-E4D3F893F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우리가 구원 얻을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EAA02D09-E95A-5AE1-C514-D6B4827FF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1CA8C22-A9CE-D1B0-7FF3-8ABDE9A85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greet Thee, who my</a:t>
            </a:r>
            <a:endParaRPr lang="ko-KR" altLang="en-US" sz="1100"/>
          </a:p>
        </p:txBody>
      </p:sp>
      <p:sp>
        <p:nvSpPr>
          <p:cNvPr id="1843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5692704-8749-7A2E-E383-275E1119F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 art the King of</a:t>
            </a:r>
            <a:endParaRPr lang="ko-KR" altLang="en-US" sz="1100"/>
          </a:p>
        </p:txBody>
      </p:sp>
      <p:sp>
        <p:nvSpPr>
          <p:cNvPr id="1843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F2E86E4-E1D4-5A3F-8A0D-8CDD9C73E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 art the life, by</a:t>
            </a:r>
            <a:endParaRPr lang="ko-KR" altLang="en-US" sz="1100"/>
          </a:p>
        </p:txBody>
      </p:sp>
      <p:sp>
        <p:nvSpPr>
          <p:cNvPr id="1843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9E2C33F-9CCD-2C00-7A34-F9784B11D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4.Thou hast the true and</a:t>
            </a:r>
            <a:endParaRPr lang="ko-KR" altLang="en-US" sz="1100"/>
          </a:p>
        </p:txBody>
      </p:sp>
      <p:sp>
        <p:nvSpPr>
          <p:cNvPr id="1843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190AA12-0E4F-F567-93D1-CB5AB26E8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5.Our hope is in no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4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911FAD9-611D-EABC-CF40-F2770A065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날 구속하신 주께</a:t>
            </a:r>
          </a:p>
        </p:txBody>
      </p:sp>
      <p:sp>
        <p:nvSpPr>
          <p:cNvPr id="1844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9D0477C-8A23-79FE-C799-CAAC222E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자비와 은혜 충만하신</a:t>
            </a:r>
          </a:p>
        </p:txBody>
      </p:sp>
      <p:sp>
        <p:nvSpPr>
          <p:cNvPr id="1844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F30DC80-542D-963E-6A27-7769069C6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주님은 우리 생명이시며</a:t>
            </a:r>
          </a:p>
        </p:txBody>
      </p:sp>
      <p:sp>
        <p:nvSpPr>
          <p:cNvPr id="1844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8D8B7FA-0A1E-9359-CF30-13893460C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사랑 한량없으니</a:t>
            </a:r>
          </a:p>
        </p:txBody>
      </p:sp>
      <p:sp>
        <p:nvSpPr>
          <p:cNvPr id="1844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2BB9F23-91C4-6013-3AE4-4FB2CA3DE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우리가 구원 얻을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6D1B86F5-5E28-473E-3511-93F1BC91E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73A9C56-41E7-5029-4000-A44457CD0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greet Thee, who my</a:t>
            </a:r>
            <a:endParaRPr lang="ko-KR" altLang="en-US" sz="1100"/>
          </a:p>
        </p:txBody>
      </p:sp>
      <p:sp>
        <p:nvSpPr>
          <p:cNvPr id="1946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8F6501F-6FFA-90D2-F390-853955907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 art the King of</a:t>
            </a:r>
            <a:endParaRPr lang="ko-KR" altLang="en-US" sz="1100"/>
          </a:p>
        </p:txBody>
      </p:sp>
      <p:sp>
        <p:nvSpPr>
          <p:cNvPr id="1946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60A0066-3BA1-4944-2329-67EB34B35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 art the life, by</a:t>
            </a:r>
            <a:endParaRPr lang="ko-KR" altLang="en-US" sz="1100"/>
          </a:p>
        </p:txBody>
      </p:sp>
      <p:sp>
        <p:nvSpPr>
          <p:cNvPr id="1946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F29CF97-AEC6-381B-36FD-62F0CD2D6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4.Thou hast the true and</a:t>
            </a:r>
            <a:endParaRPr lang="ko-KR" altLang="en-US" sz="1100"/>
          </a:p>
        </p:txBody>
      </p:sp>
      <p:sp>
        <p:nvSpPr>
          <p:cNvPr id="1946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D436408-390D-0F66-FA7F-CDD7C880B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5.Our hope is in no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37B32EA-B846-ACEC-8E53-DDE0A7431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날 구속하신 주께</a:t>
            </a:r>
          </a:p>
        </p:txBody>
      </p:sp>
      <p:sp>
        <p:nvSpPr>
          <p:cNvPr id="1946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53A04BA-5BEC-2FCD-231B-11C2F84C0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자비와 은혜 충만하신</a:t>
            </a:r>
          </a:p>
        </p:txBody>
      </p:sp>
      <p:sp>
        <p:nvSpPr>
          <p:cNvPr id="1946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F59C670-2A26-A227-8133-2E35CF42A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주님은 우리 생명이시며</a:t>
            </a:r>
          </a:p>
        </p:txBody>
      </p:sp>
      <p:sp>
        <p:nvSpPr>
          <p:cNvPr id="1946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734E273-0F5E-EA0F-2720-9871E705A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사랑 한량없으니</a:t>
            </a:r>
          </a:p>
        </p:txBody>
      </p:sp>
      <p:sp>
        <p:nvSpPr>
          <p:cNvPr id="1946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8D753AB-D93C-803D-1CB4-C68F9313B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우리가 구원 얻을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>
            <a:extLst>
              <a:ext uri="{FF2B5EF4-FFF2-40B4-BE49-F238E27FC236}">
                <a16:creationId xmlns:a16="http://schemas.microsoft.com/office/drawing/2014/main" id="{19708C5A-7CB2-983A-C61B-B88D2E919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97D2760-175C-45D2-63A6-054FE6545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greet Thee, who my</a:t>
            </a:r>
            <a:endParaRPr lang="ko-KR" altLang="en-US" sz="1100"/>
          </a:p>
        </p:txBody>
      </p:sp>
      <p:sp>
        <p:nvSpPr>
          <p:cNvPr id="2048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D50117A-17ED-6AA0-997A-17F736ACD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 art the King of</a:t>
            </a:r>
            <a:endParaRPr lang="ko-KR" altLang="en-US" sz="1100"/>
          </a:p>
        </p:txBody>
      </p:sp>
      <p:sp>
        <p:nvSpPr>
          <p:cNvPr id="2048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12A7C8C-CB5C-10E7-068D-90E384FE4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 art the life, by</a:t>
            </a:r>
            <a:endParaRPr lang="ko-KR" altLang="en-US" sz="1100"/>
          </a:p>
        </p:txBody>
      </p:sp>
      <p:sp>
        <p:nvSpPr>
          <p:cNvPr id="2048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0F910F9-AAAF-BCC1-95B3-28C2ACFDD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4.Thou hast the true and</a:t>
            </a:r>
            <a:endParaRPr lang="ko-KR" altLang="en-US" sz="1100"/>
          </a:p>
        </p:txBody>
      </p:sp>
      <p:sp>
        <p:nvSpPr>
          <p:cNvPr id="2048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E80E523-C066-3607-A01A-F4FD1AB6D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5.Our hope is in no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48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C26B2FA-D9FB-9334-4777-D142178EF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날 구속하신 주께</a:t>
            </a:r>
          </a:p>
        </p:txBody>
      </p:sp>
      <p:sp>
        <p:nvSpPr>
          <p:cNvPr id="2048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30E41D6-220C-C3E4-BFF1-2081C70B4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자비와 은혜 충만하신</a:t>
            </a:r>
          </a:p>
        </p:txBody>
      </p:sp>
      <p:sp>
        <p:nvSpPr>
          <p:cNvPr id="2049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9F695DD-D1B0-5344-743A-69DB3B7D4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주님은 우리 생명이시며</a:t>
            </a:r>
          </a:p>
        </p:txBody>
      </p:sp>
      <p:sp>
        <p:nvSpPr>
          <p:cNvPr id="2049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689E2C7-6BD7-2CA1-D639-8F1D41938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사랑 한량없으니</a:t>
            </a:r>
          </a:p>
        </p:txBody>
      </p:sp>
      <p:sp>
        <p:nvSpPr>
          <p:cNvPr id="2049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D09F618-F185-0775-E5E3-EB996BC98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우리가 구원 얻을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D9EE8B5C-4146-EFBF-8815-A27DDBD5E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8302012-38F8-C91D-3AEA-E6A0845B3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greet Thee, who my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D58DB59-C4ED-F36A-02B8-17800A035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 art the King of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4E735D0-4728-BD09-8E97-6161B11AC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 art the life, by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F0EBB26-EE7F-854C-E653-5746DE170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4.Thou hast the true and</a:t>
            </a:r>
            <a:endParaRPr lang="ko-KR" altLang="en-US" sz="1100"/>
          </a:p>
        </p:txBody>
      </p:sp>
      <p:sp>
        <p:nvSpPr>
          <p:cNvPr id="307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FFD4FAF-340E-2F2F-91F6-3CA1CCEA8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5.Our hope is in no</a:t>
            </a:r>
            <a:endParaRPr lang="ko-KR" altLang="en-US" sz="1100"/>
          </a:p>
        </p:txBody>
      </p:sp>
      <p:sp>
        <p:nvSpPr>
          <p:cNvPr id="308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9351FA9-FE87-4828-F2B2-5EB8AD3D0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날 구속하신 주께</a:t>
            </a:r>
          </a:p>
        </p:txBody>
      </p:sp>
      <p:sp>
        <p:nvSpPr>
          <p:cNvPr id="308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EA91EB4-57BD-EA74-FB59-11CA4C202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자비와 은혜 충만하신</a:t>
            </a:r>
          </a:p>
        </p:txBody>
      </p:sp>
      <p:sp>
        <p:nvSpPr>
          <p:cNvPr id="308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F21792F-A20E-D8BB-A147-5B2C7C87B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주님은 우리 생명이시며</a:t>
            </a:r>
          </a:p>
        </p:txBody>
      </p:sp>
      <p:sp>
        <p:nvSpPr>
          <p:cNvPr id="308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1F2F95A-AADD-A671-43D6-235831B41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사랑 한량없으니</a:t>
            </a:r>
          </a:p>
        </p:txBody>
      </p:sp>
      <p:sp>
        <p:nvSpPr>
          <p:cNvPr id="308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5368B20-65FA-EF14-A900-20F190C08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우리가 구원 얻을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>
            <a:extLst>
              <a:ext uri="{FF2B5EF4-FFF2-40B4-BE49-F238E27FC236}">
                <a16:creationId xmlns:a16="http://schemas.microsoft.com/office/drawing/2014/main" id="{D2E27648-97B1-02CC-0929-D527F10891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D61B716-FC2B-A460-3163-5F7D09AB7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greet Thee, who my</a:t>
            </a:r>
            <a:endParaRPr lang="ko-KR" altLang="en-US" sz="1100"/>
          </a:p>
        </p:txBody>
      </p:sp>
      <p:sp>
        <p:nvSpPr>
          <p:cNvPr id="2150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F4B1997-26F7-AC21-ADA8-A0BFC12B0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 art the King of</a:t>
            </a:r>
            <a:endParaRPr lang="ko-KR" altLang="en-US" sz="1100"/>
          </a:p>
        </p:txBody>
      </p:sp>
      <p:sp>
        <p:nvSpPr>
          <p:cNvPr id="2150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8064480-AB7C-56A1-3906-27254A68A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 art the life, by</a:t>
            </a:r>
            <a:endParaRPr lang="ko-KR" altLang="en-US" sz="1100"/>
          </a:p>
        </p:txBody>
      </p:sp>
      <p:sp>
        <p:nvSpPr>
          <p:cNvPr id="2151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06FEBDB-B6A2-7853-2B1A-90037F71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4.Thou hast the true and</a:t>
            </a:r>
            <a:endParaRPr lang="ko-KR" altLang="en-US" sz="1100"/>
          </a:p>
        </p:txBody>
      </p:sp>
      <p:sp>
        <p:nvSpPr>
          <p:cNvPr id="2151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2EFE35A-9F30-F31D-8621-1F0DCB0BF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5.Our hope is in no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151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6097A7F-0062-8C2B-47FE-A24586A59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날 구속하신 주께</a:t>
            </a:r>
          </a:p>
        </p:txBody>
      </p:sp>
      <p:sp>
        <p:nvSpPr>
          <p:cNvPr id="2151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3C57872-5B36-5D10-D35A-413B6F7AD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자비와 은혜 충만하신</a:t>
            </a:r>
          </a:p>
        </p:txBody>
      </p:sp>
      <p:sp>
        <p:nvSpPr>
          <p:cNvPr id="2151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22296BE-5AC7-34AF-C260-87885BD5B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주님은 우리 생명이시며</a:t>
            </a:r>
          </a:p>
        </p:txBody>
      </p:sp>
      <p:sp>
        <p:nvSpPr>
          <p:cNvPr id="2151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87FAD8A-8A75-C212-1382-D4AB96405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사랑 한량없으니</a:t>
            </a:r>
          </a:p>
        </p:txBody>
      </p:sp>
      <p:sp>
        <p:nvSpPr>
          <p:cNvPr id="2151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DBB96D2-B967-03F9-EE3C-ECAE3FD83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우리가 구원 얻을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EDCB4424-F3ED-66BE-8D0A-1C2DCA96E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37D45B0-92DB-D3EF-01FB-A876A236B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날 구속하신 주께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3D96E10-7CB7-A25B-081E-28D075098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자비와 은혜 충만하신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B408C68-8343-7C26-CA4D-B5CE85B1E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주님은 우리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6A2A3B6-CF23-5D98-7F63-263590808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주님의 사랑</a:t>
            </a:r>
          </a:p>
        </p:txBody>
      </p:sp>
      <p:sp>
        <p:nvSpPr>
          <p:cNvPr id="205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3464F18-97BC-C7CB-823E-29A54170B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우리가 구원 얻을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42CF7AF5-8C85-28B8-E716-B45A28C17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E1C1519-BD7E-493A-4CE2-7F90A2E24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날 구속하신 주께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FCC9281-8465-CCFB-56FA-E270BC09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자비와 은혜 충만하신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755F269-2DAB-9C52-275E-0C7BB04BB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주님은 우리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CD25B0B-A145-44AF-DA1F-796A5D866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주님의 사랑</a:t>
            </a:r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DF9DD1A-3D5C-698A-6FA5-DEDF8CAF3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우리가 구원 얻을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B4585BF7-989D-48A0-FF48-EC3C2ECDD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6ECC513-C0DE-41A6-3402-A48A5C78F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날 구속하신 주께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3B9B66C-6C3C-C82E-8A69-DF6740BBC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자비와 은혜 충만하신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0E4EB91-EA0E-C757-12D3-604F82819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주님은 우리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FB53282-1777-E102-03E5-D7CEDA605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주님의 사랑</a:t>
            </a:r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F62322C-CDB5-22A1-7B83-83FD41B77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우리가 구원 얻을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E18A5E00-97ED-47B7-4673-6810E387E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AA35B71-36BC-D57F-D867-CA8C9B6DA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날 구속하신 주께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0849270-4306-71C8-8B7A-93E2FE1EA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자비와 은혜 충만하신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45071BB-599E-0BE6-082E-670095A60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주님은 우리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BEDAC8F-B33C-43AA-D84D-D8BEFD66F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주님의 사랑</a:t>
            </a:r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CF155A2-D6C1-181C-29AC-1DA2E84CB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우리가 구원 얻을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12EEF56A-F3F9-8D70-A872-D711E5927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22A3C2B-8F7D-07FF-3AF4-940B0C776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날 구속하신 주께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BABBB19-DC1A-A8DF-7708-5681B4BC2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자비와 은혜 충만하신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FC8A631-9790-78B9-A300-D69C54CF8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주님은 우리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C1A5A2D-1976-D49D-FCA5-52B98F118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주님의 사랑</a:t>
            </a:r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76D785A-7384-D09D-D04B-64241CB6D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우리가 구원 얻을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67590BCF-5567-A87E-267B-978137249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413E1D1-F68D-C3D4-D4CE-3A60196D5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날 구속하신 주께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EAAE118-6231-6AEC-735C-8DA71D685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자비와 은혜 충만하신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3EA9856-45EA-105A-554D-21A0A6DFC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주님은 우리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D7357DB-945A-BDF0-3C99-4528AA652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주님의 사랑</a:t>
            </a:r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C0891B4-3D08-8D57-1188-AD059345E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우리가 구원 얻을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BC5F6837-D4C2-8B87-529A-5375957ED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1FA9F35-06AA-596F-02C0-2911A0DC4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날 구속하신 주께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9F80D25-BD49-40FF-FDB9-0C4DFD00B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자비와 은혜 충만하신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0BEEC3F-2436-E0B6-105B-7735CBC19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주님은 우리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D7AB592-8E67-230C-FD71-F31979097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주님의 사랑</a:t>
            </a:r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29ADB46-6451-4911-EE82-2FB84F565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우리가 구원 얻을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806231EA-345E-40B4-F224-FD2576327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404A20D-51E3-E19E-BC32-BBEE8CAE0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날 구속하신 주께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2595BEA-EBA3-01AB-5846-45C96ECD6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자비와 은혜 충만하신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F541791-6362-4F8A-3334-22532F5FD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주님은 우리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8964E8F-2271-2FA3-3B0D-681B1F2BE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주님의 사랑</a:t>
            </a:r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867DCBA-C6CC-6F72-D94C-AC80334AF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우리가 구원 얻을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5F7245FC-E02B-7FCE-66F1-BEA9FA2BA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27CBA5D-6498-624B-5769-24ED2F518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날 구속하신 주께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0C78E0A-92FE-9FE3-79C8-590AA8326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자비와 은혜 충만하신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6540B47-2A16-A2AF-69D5-A24A5DC65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주님은 우리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F1205E0-F546-2DCF-52A8-7B2370F9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주님의 사랑</a:t>
            </a:r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8DE157E-8494-2152-87DE-6912B935F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우리가 구원 얻을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4226E39E-07CD-C754-178F-F507F1F53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9E2BF0A-CC02-E4E0-E8F9-D24B40C4A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greet Thee, who my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6AE2B8B-888F-6E63-C8F1-004E2FBCF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 art the King of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6912DFF-B21B-01DE-B11D-7E86C14D3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 art the life, by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DA84B2F-68F7-0B7A-41DE-9B0EE431C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4.Thou hast the true and</a:t>
            </a:r>
            <a:endParaRPr lang="ko-KR" altLang="en-US" sz="1100"/>
          </a:p>
        </p:txBody>
      </p:sp>
      <p:sp>
        <p:nvSpPr>
          <p:cNvPr id="410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0444403-E90D-3767-C307-585C9EA4D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5.Our hope is in no</a:t>
            </a:r>
            <a:endParaRPr lang="ko-KR" altLang="en-US" sz="1100"/>
          </a:p>
        </p:txBody>
      </p:sp>
      <p:sp>
        <p:nvSpPr>
          <p:cNvPr id="410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69B43D7-0A86-D0C2-D827-127953883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날 구속하신 주께</a:t>
            </a:r>
          </a:p>
        </p:txBody>
      </p:sp>
      <p:sp>
        <p:nvSpPr>
          <p:cNvPr id="410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FD7368C-C8C0-3FC3-DF01-770725EF5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자비와 은혜 충만하신</a:t>
            </a:r>
          </a:p>
        </p:txBody>
      </p:sp>
      <p:sp>
        <p:nvSpPr>
          <p:cNvPr id="410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88D288D-AF53-312D-2E8D-F23125E6B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주님은 우리 생명이시며</a:t>
            </a:r>
          </a:p>
        </p:txBody>
      </p:sp>
      <p:sp>
        <p:nvSpPr>
          <p:cNvPr id="410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1E1B7A3-8D50-9DD8-D684-AB852D741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사랑 한량없으니</a:t>
            </a:r>
          </a:p>
        </p:txBody>
      </p:sp>
      <p:sp>
        <p:nvSpPr>
          <p:cNvPr id="410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6188962-E867-111A-DF9C-83431FC71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우리가 구원 얻을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71890464-4F1C-79A9-6617-C728FDB81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A0A1861-DED2-B9E0-B5A3-0EF4EF6A2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날 구속하신 주께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8BCA786-3AD9-34DD-16D0-B29D72308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자비와 은혜 충만하신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AD63433-EE79-160E-F83C-37398743B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주님은 우리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9C45B2D-C515-29B9-BEB0-8BEA71434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주님의 사랑</a:t>
            </a:r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485D7D0-C723-BFB2-FA57-B32E8A924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우리가 구원 얻을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E3815B29-DF02-B047-3D58-9A180FE13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3964DB0-EA9D-FB9E-845D-6BA005460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greet Thee, who my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C48E9A8-F2C0-FBD4-7818-9A7D10AFB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 art the King of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31AFBDF-2628-9AA7-91AB-BD178B8B6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 art the life, by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BB50827-C6E0-6A05-EE53-FCBA4A6F8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4.Thou hast the true and</a:t>
            </a:r>
            <a:endParaRPr lang="ko-KR" altLang="en-US" sz="1100"/>
          </a:p>
        </p:txBody>
      </p:sp>
      <p:sp>
        <p:nvSpPr>
          <p:cNvPr id="512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1A4E7FF-B496-BF63-345D-8B2009EEF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5.Our hope is in no</a:t>
            </a:r>
            <a:endParaRPr lang="ko-KR" altLang="en-US" sz="1100"/>
          </a:p>
        </p:txBody>
      </p:sp>
      <p:sp>
        <p:nvSpPr>
          <p:cNvPr id="512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5975FFB-C644-851A-3CB8-B8506613C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날 구속하신 주께</a:t>
            </a:r>
          </a:p>
        </p:txBody>
      </p:sp>
      <p:sp>
        <p:nvSpPr>
          <p:cNvPr id="512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BEC1A61-C75B-62EF-5259-A69490A42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자비와 은혜 충만하신</a:t>
            </a:r>
          </a:p>
        </p:txBody>
      </p:sp>
      <p:sp>
        <p:nvSpPr>
          <p:cNvPr id="513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971C1B1-52C3-9E64-55B7-86A274718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주님은 우리 생명이시며</a:t>
            </a:r>
          </a:p>
        </p:txBody>
      </p:sp>
      <p:sp>
        <p:nvSpPr>
          <p:cNvPr id="513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40AD2E9-100E-C5BA-0D9D-5325B4771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사랑 한량없으니</a:t>
            </a:r>
          </a:p>
        </p:txBody>
      </p:sp>
      <p:sp>
        <p:nvSpPr>
          <p:cNvPr id="513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ADE808C-209B-E499-AFE0-4B75BEEB7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우리가 구원 얻을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2C48062C-DB6E-E6C0-CDFC-27987E21B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7E5EE7D-1102-F506-9E2E-D6F7A0AF1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greet Thee, who my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0F7706C-CFC8-E498-8CA5-A9A060F55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2.Thou art the King of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2261494-1CFF-2878-F251-62DA39BD4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 art the life, by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5B20D1E-80EB-7411-A147-7598CD3D7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4.Thou hast the true and</a:t>
            </a:r>
            <a:endParaRPr lang="ko-KR" altLang="en-US" sz="1100"/>
          </a:p>
        </p:txBody>
      </p:sp>
      <p:sp>
        <p:nvSpPr>
          <p:cNvPr id="615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9168161-5EFF-BFB1-6C0B-1ECD4D2D7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5.Our hope is in no</a:t>
            </a:r>
            <a:endParaRPr lang="ko-KR" altLang="en-US" sz="1100"/>
          </a:p>
        </p:txBody>
      </p:sp>
      <p:sp>
        <p:nvSpPr>
          <p:cNvPr id="615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5EDD8CD-406F-16DF-4452-AF0FAC3E1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날 구속하신 주께</a:t>
            </a:r>
          </a:p>
        </p:txBody>
      </p:sp>
      <p:sp>
        <p:nvSpPr>
          <p:cNvPr id="615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1AC8510-C0E5-40B5-F24B-247412CBA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자비와 은혜 충만하신</a:t>
            </a:r>
          </a:p>
        </p:txBody>
      </p:sp>
      <p:sp>
        <p:nvSpPr>
          <p:cNvPr id="615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762286E-9A66-4470-247B-1C021941B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주님은 우리 생명이시며</a:t>
            </a:r>
          </a:p>
        </p:txBody>
      </p:sp>
      <p:sp>
        <p:nvSpPr>
          <p:cNvPr id="615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0D30F2E-E42A-F5DA-50D7-99D753B57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사랑 한량없으니</a:t>
            </a:r>
          </a:p>
        </p:txBody>
      </p:sp>
      <p:sp>
        <p:nvSpPr>
          <p:cNvPr id="615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BC94464-CE4A-5860-9DE5-D2E2C3FAF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우리가 구원 얻을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4150D7E6-065C-28B9-A30B-08C408E4B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40EEE89-37DF-5755-EC39-EA7C5623A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greet Thee, who my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B5FA871-E87C-338F-49AE-EBC59EE39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2.Thou art the King of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273EC78-7D9B-FD54-28F6-BBCF8D63D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 art the life, by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9BEF726-E484-C687-08D9-4CD88DEBA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4.Thou hast the true and</a:t>
            </a:r>
            <a:endParaRPr lang="ko-KR" altLang="en-US" sz="1100"/>
          </a:p>
        </p:txBody>
      </p:sp>
      <p:sp>
        <p:nvSpPr>
          <p:cNvPr id="717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D064191-88D5-E8CC-B0A1-99DE150CA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5.Our hope is in no</a:t>
            </a:r>
            <a:endParaRPr lang="ko-KR" altLang="en-US" sz="1100"/>
          </a:p>
        </p:txBody>
      </p:sp>
      <p:sp>
        <p:nvSpPr>
          <p:cNvPr id="717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D587411-E457-45E7-8583-F7667BC5F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날 구속하신 주께</a:t>
            </a:r>
          </a:p>
        </p:txBody>
      </p:sp>
      <p:sp>
        <p:nvSpPr>
          <p:cNvPr id="717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7273493-C6FB-362A-4883-B2E28DDA9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자비와 은혜 충만하신</a:t>
            </a:r>
          </a:p>
        </p:txBody>
      </p:sp>
      <p:sp>
        <p:nvSpPr>
          <p:cNvPr id="717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5E52E40-C3D5-4E70-3FBD-028985654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주님은 우리 생명이시며</a:t>
            </a:r>
          </a:p>
        </p:txBody>
      </p:sp>
      <p:sp>
        <p:nvSpPr>
          <p:cNvPr id="717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1F0A9A9-FA76-B892-4024-EB5F35894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사랑 한량없으니</a:t>
            </a:r>
          </a:p>
        </p:txBody>
      </p:sp>
      <p:sp>
        <p:nvSpPr>
          <p:cNvPr id="718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8680248-3940-3216-32DC-FB7FC06C6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우리가 구원 얻을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367E4F23-DA9F-C17E-C2FD-6203855C7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EF8CF88-403B-7000-4B3A-CFF8CA759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greet Thee, who my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5E71605-AA0D-D86F-2873-B237CB52D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2.Thou art the King of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DDA6C07-1FA0-5029-EE75-869901A43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 art the life, by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222A86A-E5FF-FEDD-7770-68EC540B5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4.Thou hast the true and</a:t>
            </a:r>
            <a:endParaRPr lang="ko-KR" altLang="en-US" sz="1100"/>
          </a:p>
        </p:txBody>
      </p:sp>
      <p:sp>
        <p:nvSpPr>
          <p:cNvPr id="819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EB6CA8B-1307-14CB-603F-4E2E9AB82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5.Our hope is in no</a:t>
            </a:r>
            <a:endParaRPr lang="ko-KR" altLang="en-US" sz="1100"/>
          </a:p>
        </p:txBody>
      </p:sp>
      <p:sp>
        <p:nvSpPr>
          <p:cNvPr id="820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B82E1A4-7C26-D976-BBAD-F7993BF34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날 구속하신 주께</a:t>
            </a:r>
          </a:p>
        </p:txBody>
      </p:sp>
      <p:sp>
        <p:nvSpPr>
          <p:cNvPr id="820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9459549-0B18-DF1A-BE40-205E0551D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자비와 은혜 충만하신</a:t>
            </a:r>
          </a:p>
        </p:txBody>
      </p:sp>
      <p:sp>
        <p:nvSpPr>
          <p:cNvPr id="820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9DFE30C-0C81-D9E8-C147-FF228AFB8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주님은 우리 생명이시며</a:t>
            </a:r>
          </a:p>
        </p:txBody>
      </p:sp>
      <p:sp>
        <p:nvSpPr>
          <p:cNvPr id="820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20F85AF-52B2-24D8-DA8B-CFA00558C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사랑 한량없으니</a:t>
            </a:r>
          </a:p>
        </p:txBody>
      </p:sp>
      <p:sp>
        <p:nvSpPr>
          <p:cNvPr id="820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5399521-C54A-A632-F35A-EC2DC5329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우리가 구원 얻을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26B6B9B0-0D00-1F5B-6C88-F126B1F49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0A1CA58-C99B-3D3A-C14E-6CE7EDFF1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greet Thee, who my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1E00FC1-D720-F001-4046-95B64C232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2.Thou art the King of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629CD2B-9CFC-C58D-2401-C5785D19F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 art the life, by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1450A6F-40B5-D1B3-1A94-CCECC080F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4.Thou hast the true and</a:t>
            </a:r>
            <a:endParaRPr lang="ko-KR" altLang="en-US" sz="1100"/>
          </a:p>
        </p:txBody>
      </p:sp>
      <p:sp>
        <p:nvSpPr>
          <p:cNvPr id="922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2BFCD1A-FAB6-6601-F199-11C77AC98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5.Our hope is in no</a:t>
            </a:r>
            <a:endParaRPr lang="ko-KR" altLang="en-US" sz="1100"/>
          </a:p>
        </p:txBody>
      </p:sp>
      <p:sp>
        <p:nvSpPr>
          <p:cNvPr id="922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EE70864-EAF2-6659-016A-FBB0C864F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날 구속하신 주께</a:t>
            </a:r>
          </a:p>
        </p:txBody>
      </p:sp>
      <p:sp>
        <p:nvSpPr>
          <p:cNvPr id="922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8F4F5CA-92FF-2CCC-7732-30C3608A5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자비와 은혜 충만하신</a:t>
            </a:r>
          </a:p>
        </p:txBody>
      </p:sp>
      <p:sp>
        <p:nvSpPr>
          <p:cNvPr id="922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8126086-6A14-B611-9B9D-9C4614377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주님은 우리 생명이시며</a:t>
            </a:r>
          </a:p>
        </p:txBody>
      </p:sp>
      <p:sp>
        <p:nvSpPr>
          <p:cNvPr id="922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6B4C188-999D-457D-E225-2D63DE59C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사랑 한량없으니</a:t>
            </a:r>
          </a:p>
        </p:txBody>
      </p:sp>
      <p:sp>
        <p:nvSpPr>
          <p:cNvPr id="922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23C3776-27FF-04FF-E764-673625AF7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우리가 구원 얻을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A0B1554E-6805-C697-328C-1ECCE0890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D2861C0-0812-7D21-E2C2-2C2DF5672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greet Thee, who my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9EBE7C2-3DA6-28CD-E91B-D252A6B02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 art the King of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45D3159-AD5D-8871-F072-3C8BE347B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3.Thou art the life, by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FAC6820-A00C-A56B-10F1-A4998F6DC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4.Thou hast the true and</a:t>
            </a:r>
            <a:endParaRPr lang="ko-KR" altLang="en-US" sz="1100"/>
          </a:p>
        </p:txBody>
      </p:sp>
      <p:sp>
        <p:nvSpPr>
          <p:cNvPr id="1024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1B1E983-64AE-9CCE-26BA-0AB67ABF5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5.Our hope is in no</a:t>
            </a:r>
            <a:endParaRPr lang="ko-KR" altLang="en-US" sz="1100"/>
          </a:p>
        </p:txBody>
      </p:sp>
      <p:sp>
        <p:nvSpPr>
          <p:cNvPr id="1024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E2F282A-063F-45F3-6EDA-D83D942A6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날 구속하신 주께</a:t>
            </a:r>
          </a:p>
        </p:txBody>
      </p:sp>
      <p:sp>
        <p:nvSpPr>
          <p:cNvPr id="1024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436A942-8F95-022D-8F78-4EE93BA86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자비와 은혜 충만하신</a:t>
            </a:r>
          </a:p>
        </p:txBody>
      </p:sp>
      <p:sp>
        <p:nvSpPr>
          <p:cNvPr id="1025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437890A-80A7-253C-D0BF-0D7E89B22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주님은 우리 생명이시며</a:t>
            </a:r>
          </a:p>
        </p:txBody>
      </p:sp>
      <p:sp>
        <p:nvSpPr>
          <p:cNvPr id="1025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694B5B7-6B7D-9C5F-D873-806CF6A2D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주님의 사랑 한량없으니</a:t>
            </a:r>
          </a:p>
        </p:txBody>
      </p:sp>
      <p:sp>
        <p:nvSpPr>
          <p:cNvPr id="1025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0AD0F8A-6E0D-5334-035A-0B0D131E1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우리가 구원 얻을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1470</Words>
  <Application>Microsoft Office PowerPoint</Application>
  <PresentationFormat>On-screen Show (4:3)</PresentationFormat>
  <Paragraphs>250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2024-03-17T14:09:40Z</dcterms:modified>
</cp:coreProperties>
</file>