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34장" id="{860AFF24-102F-49D9-A149-72C680278BD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34장" id="{FA2EB7EF-1A4C-4A9A-9DA7-2138D0608E9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55F83-CD55-9A90-65D8-F68F0730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B2A7B-DFED-6C52-7394-64CA3E7B5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B97C1-44B3-1A61-FB34-F51E91A17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98C2B-29F9-4108-92F0-F216FABB87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33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22F70D-B75C-C650-A7CC-591A1BC1C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BE19F-058A-E23E-2906-13BB4CFCF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E1FFF7-D512-60B5-7AC4-1B8CE3D3A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B6BB8-BDF5-45B8-98FA-2C1D638384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817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EEFA6-9A71-7545-F1EC-80B9ADC11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7F6A84-CB65-7845-8C73-9C51A6E31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B5CA5-EB46-F181-2AB5-3EE812FE5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F2247-32BE-4DAE-B7CC-C2E7F9104A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60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107CFF-2AEB-CA1A-FC20-AA8F0CE44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7E91F-E351-B08F-BDF8-5755ADF4A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204199-A269-BA64-3B98-4898A3265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16FF3-5186-43C2-A338-D61AD00EAB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55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963FF1-34B6-96F9-C094-B32558FC4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95DD7-0014-47A9-C7F0-17F109505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EEDCD-2F31-28EB-05ED-F4B68A718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3723B-24C2-4813-939E-24684A00D1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495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08916-CA7C-D92A-3BD4-1C312B79D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6DEF5-4484-E71C-D8AE-355EE7449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2134B-496C-8E7D-610C-2C537E39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B37FF-F127-4D19-A0E2-DF4D261977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0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2B3AFE-8577-F96B-B503-C65E7A2B5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D3FB2C-3751-CA2E-F0C2-FB35FA893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15E418-15CB-3E82-E304-CA710D135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61B30-21C9-4A35-8E78-A3262888F1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595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86320A-E764-3F19-E50A-D1F5AA877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2ECD52-E5A8-1980-107E-72678DC9F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64910A-C5BF-128C-2EDD-506F0188D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C081A-7D57-4D10-AFD2-442A534035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397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D69299-1BBE-9FA3-456E-ACCB2884D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12CC1B-2B5A-9443-1652-CC91D8035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456895-8164-D7E9-7F92-B57925AF4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0AEFE-931D-43E5-891C-EAEEFE340B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57A98-05EA-B7F4-7380-444599E7F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B9ABF-30C7-D631-ECA7-D11AA0D19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EC0B9-B8D4-3B70-D338-6471388DE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A8715-B93C-43F4-A272-2477A359D3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670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A7D80-D483-9241-98E7-AD8554365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F6CC4-7F60-59EF-32A0-B8752DE5C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E5CE7-6E02-35A0-3D20-B1ADC5F21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CC17-8367-4909-BE63-9E18A6B826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394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6F12D0-E533-FB73-45DA-CC489E013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148151-DB0A-A361-4318-A5DD253A9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D43814-C0BE-A7F2-FB0A-6BB341B93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B1E546-7E5D-6CC2-CA36-ACF50B21FD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3A3AED-4689-373C-4490-2F1CE57814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3F3EC9C-8A75-41D1-A5B1-1B850BD5B5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8B3D21-5AA8-CE8D-7A7F-0404D2BB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thy Lord is waiting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7D5ED7-0D57-1192-5CFA-0F36437B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6CBDBA-F464-1FCA-F296-57B312C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5F4E5B-6C65-56DD-0CA0-221CFDC9C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90B000-5B0C-44C2-B425-4C18CEF0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찾아오셨네 모시어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CAD6CF-6F24-42C9-0B1D-21D7A4D16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FCBF02-7B9A-4891-4DE9-F5F44275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5F76B4-D5C5-3377-E8A1-4D4BF796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0BBED97-EEB5-5AFD-8D40-1197F930B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C58FAC9-9BA2-9E88-A1C8-C9D93C672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3DC4BE-711F-C2F7-3A93-35E168A0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FB1ADE-BF59-9011-7354-08C0B6277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9E081B-5161-CDD2-DE66-0D2C3F452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3.Seeks He now the humble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8B3E6C-4FCC-CD03-1690-64F8FF269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249F17-CCFD-A9E7-D5BB-9A7762EC9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920C74-E8AF-D78D-635E-DF53D4F3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15E951-7E1C-5BB2-A202-1F9EF25B6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겸손한자 찾도다 모시어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58D471-99B0-6106-7AC6-78BF30A9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33011E1-95A4-7AF2-55D2-1452076D3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509B86-F6C5-8544-67E0-10CAE830D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031934-8B2D-8253-5893-8E9F3D9F0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5FDAB8-09AF-5174-FD73-DA554E1BC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3.Seeks He now the humble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997C60C-9899-43B3-6A3B-F98EA9922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A4D1D1-A1B4-4549-F051-1FF3087B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490C5D-3C6B-739F-F93F-123D4904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5BB58D-F3BE-F549-BAD9-076AFD43A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겸손한자 찾도다 모시어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2EF81D-FB22-629A-EEAB-65DBD01E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4A8133B-3B10-008C-3468-D4EF4BC4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8FE5B1-49C1-B284-EE89-F741302A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63C53A-B468-C533-7171-C632707F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D06DB4-BFBB-6EE9-521B-B6502D34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3.Seeks He now the humble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F7F760-6929-7138-8FEA-FF86B9A1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69D994-721F-B045-1F42-FCDE5F77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FA9545-E48B-5D53-97C3-3F323C28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E11A27-DF30-F199-9DE9-506AFD86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겸손한자 찾도다 모시어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4FDE68-359F-F13F-4A75-2E5308E8A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27B9569-343C-5502-4714-ED250E8E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5FAC6F-90F3-8878-4486-29405C58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293F69-7D28-2C02-450A-E0E52ED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9A8CED-7EBC-952A-5B7E-C2EC6893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B67C448-3551-901B-85D2-2CA7E50E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Lord, I now believe!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CFC230-4B3D-9827-452C-CE25A05B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E53F85-2998-7CAE-727E-BF72060C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A49548-3A37-E2AE-C159-C56F20D7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4A604E-7B48-1FAD-4048-303E41FD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내가 믿으니 오소서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B1223BD-B3E8-29D7-4855-CCCB2DF67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E1A312-C97A-86BD-BBCF-CD3EF542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9D60F9-9126-5374-F5F1-5ED5647A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578A0C-3969-B44B-74F0-D23DB48F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2D299B-1037-CF51-2978-EA53E16D1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Lord, I now believe!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C8270C-EEBA-2684-8E7B-667CD8A7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C6BD94-5E56-2F18-299E-BA5010D8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3DD200-64D5-73C7-968E-1A6F97A0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2D0102-6045-F60C-0590-A5F718DE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내가 믿으니 오소서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2D9A234-F4F5-14F3-AE7A-BE317547A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025E08-E5F2-DD01-4DA3-01D844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DA6355-767E-8572-11AB-B2A00346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5C00EA-F78F-F251-B73D-ADFF9C0E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E0355B-E881-5207-373F-021B1CD5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Lord, I now believe!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FEAAC1-7E59-04DD-A9C9-D5752862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58EC43-DA69-7810-0C34-F94150B0C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8A9613-ECB1-FDE4-6A6B-697FD1B6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7C73B8-777C-7699-D8B3-1DDAAB95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내가 믿으니 오소서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6E171B4-544E-CFA7-81CE-E9E586D99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54B21A-2EBE-0D3D-D88C-A21D8E25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56830A-8B0A-8E54-1B2D-2DEC9A54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E054E0-6F5A-3239-93D7-55A6F754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EBB6D3-6749-0181-4DEC-75588CA7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Lord, I now believe!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36E56E-C0AE-9A29-7B74-184F6A33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8B0BCF-8C8A-A843-7FA2-6F386A63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FFC2C8-9AB7-F155-D6F8-466CE955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6073A7-9102-91E0-2E59-EFEA81D2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내가 믿으니 오소서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4656FBD-B8AB-BBE8-1113-A0AC72AAA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3D7410-926D-3DBD-B845-86B15C2D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찾아오셨네 모시어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2A208C-A564-5B5B-0162-B89CBFA1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A1DA7B-A82C-EE48-CD1D-089D1C75A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자 찾도다 모시어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36A69D-C8AF-CA14-7E1C-25D20CC4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6C6214E-0424-63B8-B51F-09FB1E10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A34C7D-E215-0675-E8C2-276DAFEC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찾아오셨네 모시어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096A20-3FE5-43CB-3020-306DED66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764B2C-B6F0-FC3D-168C-F488C1AC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자 찾도다 모시어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73502F-48B8-4DF1-0712-80C1FA8D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F016218-BDCA-68A6-50B9-BBE9C58EC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BCA0BC-C48D-E31B-E591-F6C7EEB16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C5A76F-3B25-21F5-87DC-BD37BB17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보라 성자 오셨네 모시어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B0C142-0E7A-A2F3-3A7A-20AA0C7DC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자 찾도다 모시어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269974-9D56-D000-3780-7C3D1850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F53A0DC-69EC-5495-6197-E56DBEC96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3E6DC4-8C3C-EF70-FC9C-D46B8B616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thy Lord is waiting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F6C4FC-44AE-DFBE-CFDF-D36A7D0C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44C44B-3C6E-C835-DDBC-9712EB2F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9637117-7829-6337-8C71-DB3462D3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11E182-DA24-947E-7921-3095DD7E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찾아오셨네 모시어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34812E-A99F-1E72-1571-CF896715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EE63FC-FE94-83A4-1741-EFC7A1F7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9F6D4F-10E1-40F3-7EBC-174CD454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65F379A-FD84-7469-43C0-E7E7A0FB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35A239-F6F2-E265-F409-2D4A92BC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31969D-1889-76D2-98C6-1C49ADCC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보라 성자 오셨네 모시어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03354A-86E9-5171-E9D9-53AC269A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자 찾도다 모시어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21E398-7BD1-CB1B-7969-A7268A6B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52C6EE1-238D-8012-6E4C-2D38D2E70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789E8E-A444-9FA5-64D3-4F430AEC0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36937A-37A9-3133-FC0F-B6BE8C00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1C068A-8992-536A-D640-0AB6F080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자 찾도다 모시어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BB8412-29BF-9D8D-2438-4E10EF06D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04B21D3-BC87-BCCE-AC99-969B48A9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05F225-FA62-3B95-6C7A-64B9A2E4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C7B988-83CB-419B-B413-1D183EB8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3B543D-8E54-5EE9-BBB1-D3EA63DF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자 찾도다 모시어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B85D37-6B22-7DCC-A985-8D12CC489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A61278D-4D73-4927-F591-4A8DCE39D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1A45BA-2593-D827-81CF-FB1EEC53D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E0D806-5987-D80D-253F-15B6227F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0FB285-798C-5AD9-14E7-B60F5356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자 찾도다 모시어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FA6D00-6274-F202-B2EE-F8114DAE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내가 믿으니 오소서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EE8C97D-694F-0B1F-2DEE-1B6B69B44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DB606E-2D1E-4755-AB80-697E1F61B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35B74A-9E69-6563-C0E3-91BD833C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AA1878-F849-EC0E-B875-25D867EA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자 찾도다 모시어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552350-642E-1A86-9842-10746760E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내가 믿으니 오소서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C7AD468-6B06-DD27-4F7C-FFF94A185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C5D318-8B37-6507-7DB5-9A5AF684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thy Lord is waiting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7A8609-57C3-02A6-2AE4-019F9612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EB2167-3FBA-7756-7E87-978C32CF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CE493A-CD82-66CD-91AA-601C87F51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F409A1-1E25-CA50-5D0D-3A4C9E42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찾아오셨네 모시어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CEBB04-20EB-93A6-F322-EAABD984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A73408-F6F3-16D7-15E1-E7C9763E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9D0311-70AE-AC44-1996-2E0B2129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50EEBF2-6C08-DB25-AFAF-4F5FFB0B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D4C8E1-D640-AABA-2B44-CA3F029B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thy Lord is waiting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64E018-FD6C-284B-88DC-6B856212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9DF888-E5BE-3F42-2F8B-AB7AB9E8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D85677-3A7A-2754-8A20-E8CDA5A7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FDCFBC-F910-A36A-E06E-99B49331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찾아오셨네 모시어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C9FCAF-F2CE-1698-549A-A12BA4AA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E2512B-BF0F-5AD5-3CBA-D277E1D0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F96AE9-B921-9893-21A3-3067BF8A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041014F-C70D-6552-17DE-08D57893F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899866-32DC-09E5-7672-1653DEB2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31EFE1-9F78-28C8-5185-58A9EAA9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2.Son of God, behold Him nigh!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0964C8-D8C3-EB98-4B19-AAFB7A6B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D18874-6926-0CCC-D9CE-5EEA7E578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D840AA-50EC-EF20-9501-1F8E5639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B2E0A4-6A99-A6E4-0C97-702AC9CD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보라 성자 오셨네 모시어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E12235-8296-35EF-2842-76143F06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F291DC-D824-AD3D-E04E-C4EE22AE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7655709-62BB-EA1F-F29B-A8095A0B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9FA119-E264-7219-9EE6-211B0E55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D78F42-A6E3-CD95-08A7-156AFA95A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2.Son of God, behold Him nigh!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40866E-A09A-846C-6F90-688082EE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78E1A6-03E8-F917-8449-E7608701D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1CDF8E-54C4-543E-FDE6-46C910E7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D26DB6-80C2-B8EB-C35B-82D59A1EF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보라 성자 오셨네 모시어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2B204C-1D18-DE89-E36E-1F68628C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1128AC-C1AC-23A8-1580-929A1F25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9047B61-6912-2694-2553-FFC18E77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B2859F-BF7C-6689-3093-0044B95B6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383F3D-D856-351F-495C-5C8473017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2.Son of God, behold Him nigh!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4F2EAF-9CAE-5044-173E-B72AEC4E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5CD5D5-3173-633E-4DE9-1E9AEB908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C92196-CFFF-F2C8-6F88-62AAA2BE4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0D067C-B6B1-1171-5C71-711680FD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보라 성자 오셨네 모시어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6391FC-CF8B-C403-334A-28E536F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C4B914-0ED6-2CFD-EF96-98A04457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00391BD-1B56-4BD2-D47C-AF5D8A76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CEDD10-3822-7154-EF91-EFF6C67C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448F8B-7E65-D9D8-0824-21863F8C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2.Son of God, behold Him nigh!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517225-9CCD-C5C6-9648-ACDCDF20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3.Seeks He now the humble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E8F53F-81DC-195B-8C4E-64D84F90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426633-2F6D-1B5A-62D3-1178558B0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35B925-7E80-583A-B58F-364225B5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보라 성자 오셨네 모시어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04B6D2-8F1A-C71C-40A6-D5D102C1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겸손한자 찾도다 모시어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535949-7BF6-D50E-6F5E-E6FB98B00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A7006A2-466E-859F-72E0-2713E3391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2FE9C4-E625-D888-63DA-A935F72D5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thy Lord is waiting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7CEE50-E171-EEC3-1D4F-6C9C1C591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2.Son of God, behold Him nigh!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0B1493-6468-A515-2CAF-3057A67C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3.Seeks He now the humble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5B5428-75D9-010C-0A15-A41A0E0E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Lord, I now believe!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51F9BF-F377-46E1-E35B-8512CCF3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찾아오셨네 모시어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DC526E-FC03-49CA-4EBD-4592BC4F3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보라 성자 오셨네 모시어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CCF356A-6681-E72F-FB84-DDDB71F4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겸손한자 찾도다 모시어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6E9E26-3F30-D17D-4544-94F60D5F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내가 믿으니 오소서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1080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2025-01-19T15:05:54Z</dcterms:modified>
</cp:coreProperties>
</file>