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66" r:id="rId20"/>
    <p:sldId id="267" r:id="rId21"/>
    <p:sldId id="296" r:id="rId22"/>
    <p:sldId id="297" r:id="rId23"/>
    <p:sldId id="298" r:id="rId24"/>
    <p:sldId id="299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76" r:id="rId40"/>
    <p:sldId id="27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29장" id="{CF87F54F-1D92-4CE9-A595-4274FF709282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66"/>
            <p14:sldId id="267"/>
            <p14:sldId id="296"/>
            <p14:sldId id="297"/>
            <p14:sldId id="298"/>
            <p14:sldId id="299"/>
          </p14:sldIdLst>
        </p14:section>
        <p14:section name="새찬송가 529장" id="{DA25D7D7-F48E-489E-B504-F5830BDFAAE6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897683-5072-38D1-E607-3BD17AC46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421E7A-1900-12A8-3E02-43984A30C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C8809-9CAC-013B-1DC1-09482F530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BB1F5-E837-41F7-9258-FB615E1C8A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038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AA7EFA-C7D8-4BAF-4A4A-5235B92C7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13B7D-8E82-C8E6-59B0-33DDD34E1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5C5F60-C20B-537B-C1B0-9038F56CA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C669F-8AC3-4507-AB52-CFD72045AA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955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42053-C9A1-3C19-1F9A-3AA647D8B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48620-E9C3-BC4B-BA8F-41FCF65EE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E5011-CFFD-083E-EF01-6C6AB08E0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9FC08-0EB6-44A6-BA74-6953374967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073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1B30D3-81F0-3971-CDEA-9F0B7E556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2AFDEA-0B2F-7FE1-C27C-AC5BD6F62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2FEC6-584D-54BB-6CA0-DEA2BB7B1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B966E-2F4A-4025-A101-A815F297D5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43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2C90D-67B2-3754-CA84-CBFE33035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6EFE17-0750-7BB7-E8FF-5BF27842C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400EE8-D6CA-B1D5-8CD1-D53162300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76BC0-E0E9-486E-9289-B2B7AAD19E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46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2EC73A-D175-D601-3F17-6B4309833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012AB-56EC-8375-F37C-C12C59DE4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11D76-B703-B1A1-7B46-BA498ECC1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CDF06-8B00-4D18-B8B1-AB504E3EC6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982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88F498-42AA-8C11-3506-3AF5F5018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4C9364-61B1-2C50-E899-5BC8825FE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C8E8DD-4C2E-830E-F4BF-3EEB930DA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EC1AA-FD84-4D51-9A7B-72E0A01E3C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953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5B0A53-2A7B-8CBA-B73C-AD0773517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A72231-BA26-CBA5-1E14-4BF99811E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79EA7A-5B7A-54F6-11D8-0E2A137D7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8E0C5-E862-4677-947B-BDD7A194DD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701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1BC243-DE90-ADC6-3AE2-5603A13F9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E65B4C-13CF-1DA7-BB16-CFE69E81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13F8AF-8E9A-A695-4564-AE551BA82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DF20A-1773-4897-ABA4-B64690B7D3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6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1E6110-F864-57DB-FB74-6E6AEFCFB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6D580-AB3E-0A53-DFC9-20741BE44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38DF6-07B1-8BB3-0C9D-415BCE3A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0BC4C-E1EE-4DAC-B329-580E6BE824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66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FF866-5162-724C-3E3C-E51A36B46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3A29A-E28C-144F-7639-7DD429BA4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D21EA-EEC2-2A85-789C-FB9DBD60B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6BEDA-F6AE-4088-8E7D-6860E75669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501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A6F18A-ABFC-7BD4-3FB5-D2CC80F2F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9DBA82-BA33-91ED-DD3B-7C22D3F58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C51D44-5434-C7B4-0E11-A024C71505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F4329D-BB50-2521-8AD2-F6C9F10220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3F9C1F-F444-2276-8DE1-C3096D54EB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DED2D20-37E8-4233-800E-E20A9930972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BD8C59-BCA5-291F-3B37-EB5D4A2A2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1.Patiently, tenderly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A0676E-D636-B72A-F374-B63BE106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5BFAE5-F639-ADFF-9620-CE71270B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12A47F-C19A-53C7-E0E6-BDA49A5D1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849441-F955-ECD3-93B5-FB2B6F89B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8503EA-6E30-4943-7467-36BA38F8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266E91-CA17-02D4-F731-7F8673F9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6063D6-BBEA-7C8A-04E9-15CA1984F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0B8C56-56B3-4539-2E3B-187F06A1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640EA05-CF29-4906-2D18-FA4ECD70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  <p:pic>
        <p:nvPicPr>
          <p:cNvPr id="2060" name="그림 2">
            <a:extLst>
              <a:ext uri="{FF2B5EF4-FFF2-40B4-BE49-F238E27FC236}">
                <a16:creationId xmlns:a16="http://schemas.microsoft.com/office/drawing/2014/main" id="{515555F0-FEF0-3C3D-1E43-8A3F5EA9D7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B32DFD0-2827-B50A-B116-5664502A8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37260C-BD69-4EEB-BB97-89B51BF2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604CC6-CB56-4C9B-22F5-361F223CF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2.Gracious,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BF167F-C0F9-AAC3-555D-8852CBCAA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426937-CBC2-79E3-6023-7B0EF407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6EBAB50-C337-2A0B-CBE3-C0DE60DBE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DF3028-39CA-6467-99B7-00435C686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537EF8-BDBE-EA8F-1868-D0C5BCD6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D763C5-B2F6-9113-8C9E-ECA6B0E93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E01D27-4005-B07E-4552-ABDCF6A4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C38E4F7-46C3-F08E-D595-253F628B3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2F6DC34-31FD-6401-F979-8B2496749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B6C640-1ADB-CB25-B30B-00922AAB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BBA9E73-1427-A487-2F06-F7B8DB77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2.Gracious,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9B8A9F-0EA9-B8C7-C0C2-E8A16A10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58AB44-A95C-34A4-2AC9-8DA9C785E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C72D60-1EB2-C7C0-EEF3-6D13F772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FCD870-500F-0E4E-714D-B7299FE38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37D7DD-11E8-45E9-6C47-FE63BD513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6540A1-916B-EE39-D376-DF4362BF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0EFCC87-A493-5048-CC7C-79F78B78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D2022E4-848F-5394-9EF2-B0913182C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C3BEC9D-1E48-E2C9-B8A6-9A2FABA91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E83D2D-6B3F-9363-9471-4A5C954A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90ABF6-7431-7178-C9D8-C8EED360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2.Gracious,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C14F2E-459D-E465-CD38-EBB584F5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005EF1-3549-4064-1C65-6A9EC4596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AAA02A-75A6-D985-E776-104E93062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40BD60-FD52-863C-4D19-DE80B4182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EC07C9-3025-F0C5-4CC8-1617D23B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334DAB-31C1-E174-A3A5-7FBCF178E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7929ED-D894-76B9-323E-D4D18536D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CDCF9CA-C4E0-F2DF-B89D-DF085182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9CD3D4D8-CD64-154D-7141-02E422619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933AAA-9764-2307-22F6-77EE7F81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C75067-20C2-B1C5-F5DB-B7F689B1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C694AE-1805-A0E7-F048-94806A9B1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3.Can you not now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FC0C75A-B4ED-B859-51A9-982FB6EA2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45819F6-BB91-4DE4-D20D-FF580B0F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7DCA17-0C13-4238-2CBA-D24D067D0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D6B120-3CAB-FA34-D6DC-A98533288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93AB5A-4C41-5B69-3F27-6D09354D1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334D80F-BAF9-C806-0FA8-1BA29A02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6B9FAC7-6E77-95E8-5EAA-8D2F5A820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8E8ED515-20E4-83EB-BC3B-4E376948E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2A6F712-85FC-1BD9-D581-9FAC5FDAE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DC068F-2BFA-7CCB-C639-F462EEC4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44AC76-79EA-8BB0-9564-A2778440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3.Can you not now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F6AAF02-A860-6023-E108-7E750755B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7D28BAC-72AF-6016-A68D-2F0D4871C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EBDA2C-304B-AB30-4CCE-FA5BBE27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4497777-8407-982A-03FB-EBE3CA83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FCD142-4CB3-A504-F6CF-C8AAC1BB1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4433DD3-25D7-3E98-1152-E439B9015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24091DF-6A5B-ADD8-89C4-3FFC0098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7E21D62F-1441-D655-CF56-EFEC3E446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BA04A4-6EB3-CAD8-AD02-2343096B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1B87CE4-3B23-EAC7-5499-DF5851CDD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74F4ACB-DD83-76E1-1DB1-B6B9BF21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3.Can you not now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871CB1-03B8-5E9B-41C8-78DCDAE23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06F3256-DCA8-7E49-843E-7E52B0865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7DA656-4610-B0BA-A1D8-438D29A4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F4DCDD-960E-D06E-F82D-BE59EB20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A45A3D5-07AB-2CB9-683A-2AEE5E419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43A7E0-5BE8-AA3A-2A7D-C3A4D5EF7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396B858-650E-0735-B507-B48F91655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C49A236F-5717-B9FB-78D0-DA6AE8DE1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4CC133-79E5-CCBC-76C7-14D301EC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2FA8D7-F94B-11FD-C8FA-8E7A9709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5E7BD0-62B5-2A2F-E595-7BAE066A6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3.Can you not now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717EB8-F50A-BEF9-CC6D-C918B5E25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E1A46F7-CB27-43A6-9532-3BC41C78B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7CC32D-1DFA-9A9B-DF5E-DBBB2261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1ACD11F-796F-3C2C-59D7-570BA3AF6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A43715-109E-9E33-A2D5-92686AA2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9D267FA-25E0-228E-22B3-D70D840B7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847C18C-C4AA-846C-31A0-EE37BF44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9F6B4BF1-1B89-72CD-A70B-322288AD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30991D-7BDB-802C-2F30-0D58A253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937647-D4AF-FB13-A975-D0E7A5EF6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370E08-A1D3-0326-2AAC-1CFF7E92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3.Can you not now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A66025-C794-7629-4D06-2BB9AA64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F582296-289E-A3D5-DDE6-085A53EF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D8439A-D03B-6E45-B2FA-812438B3C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F0D213-37D7-42A7-4A5E-0B513B35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CE54B3-B67C-1B95-53DB-F7CD5C95B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034AD9-8B78-CBA4-03E4-0DCCB85B3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74C860B-1CD3-86E5-7E53-D677CE8D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0E1DC4B7-C27F-45AE-B871-983C675F9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0B97441-3B9A-C5CC-61D6-CE456956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74C33F-0B12-4A2C-5976-09A493B9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B34767D-5F71-A33E-22CF-6E24EF07E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3.Can you not now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28CB1C-CE49-9F0D-4B27-8C255ED6B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F445EC0-4A65-BEFD-BA97-217C18C83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704FE2C-76D6-D4A8-27D1-FCB5CC2B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599AA8-AD22-3156-F8C1-7672B5239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AB3C1C-6B3C-FCE3-2BCC-A7CEBA18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85BE78-BD45-F18D-BB93-890A2C51D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C8CF18E-4ADE-3B95-DC60-72C9B0EA7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EC99C4BC-3784-7457-18C2-E60915A79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23C35F-B602-6075-3439-3211F23C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5CA177-2F57-6009-ED8D-21841210C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F0DAC16-27E5-EDAD-3C91-0BFF3EB7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8E9D93-90BE-E089-F33F-F711D3B4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4.Now is the time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08DFB31-DE35-426B-FD22-FCD0092D1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D6BDE3-897A-05AC-6ABE-A5185CC4D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B57CAE-CD07-5767-4753-59690928A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226A19-ADE3-17DF-53CA-5D5A8B30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9D6570-7229-35AC-E879-18ACD361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은혜를 받고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4CB5C38-0024-4A36-5990-800270E0D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7A5C7D3-B826-331C-9A9F-1279F63AD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24F77C-3811-B888-37E8-C80FF548D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1.Patiently, tenderly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CA20C1-C3F2-AB09-5619-720B7DCF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7A317E-C6F0-8632-E461-B89080453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0603D43-760C-A974-C7D3-BE1847577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343983C-65BC-371C-4B31-2903B867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15C643-D8C7-9462-E724-A507DDB8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C40260-AC00-501D-F551-DF4B47873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E1F465-670E-5583-30B4-94495A161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30E65D-296B-75A9-FE91-5B103531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FD1330-183C-1C49-DD40-626CA326F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42CDDF05-C6CF-935C-1831-4A7A3AAFE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1BD29DE-2B57-BCA9-A1C2-A4604F25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B5497D-685B-EB6F-6612-35C144AB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092E8B-C557-01C8-F443-A712F6D59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0C6206-AF24-A024-7DA7-8A0B5C1C3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4.Now is the time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C4BB272-7703-196C-66E8-29CDB2A76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DDD126-14E7-611B-BD41-F0563E29C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2313B5-3652-F757-E9BB-357FE1712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1182C0-27DD-33C9-B00E-C584B2415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D26168-738C-0B4C-DDE1-49170D112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은혜를 받고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C71913D-B87C-86C7-3AC8-29A18C8E7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48B5E630-D31E-6031-3F75-B042F6575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FD5220-7121-A38F-595C-D3FF53A89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D8A036-D6ED-3A37-9D79-0217B992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0E6EF9-A082-6B85-924A-54A077FF2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50EB73-DA68-7A84-CF2C-7FAF1A9B7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7A17E8D-997E-3E64-E52E-665ED7FE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R.Don't turn Him away,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F62736-21BD-37AD-F093-13F2F3A1E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2253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6CB77B-1914-07FD-C688-905CC6133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2253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D11979-7171-E134-C011-CD868CD0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2253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BD06F87-294A-A5E8-292B-E370A1A44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2254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9E3E7FF-19E0-B264-2BD6-348ACE948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피하지 말라 피하지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153E3E02-EF89-7A06-D326-DB895FBE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E1C048-1026-321D-40B6-0EF36EFE3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027D788-A7A7-BBFA-8B71-B580F72AD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51CC02-D485-852C-3AC1-7BB43DA0C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942830-53B1-371D-B4BA-AC5B7BE2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B621A98-B80E-E807-E588-CDE848A7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R.Don't turn Him away,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F1DF78-7BBA-205B-FEB8-02BE1FC7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2356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3649A9F-E748-2F61-96CC-83D19A4D0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2356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AB168E-7F78-CF2B-98CC-08FED9976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2356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4BACB3-5010-AA24-0450-20B7755A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2356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EFAB158-4FFC-CABD-9CA6-74B0EB23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피하지 말라 피하지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98D8E149-03B0-3EBA-20CB-D7309F012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4F141D-6D1A-A8DF-6D32-8EA8C011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A84E5CD-6340-1B45-AF58-AD92ADBA3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6C1CEB-BB9A-97BA-2E6E-4BBBDA18B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BC3A7C5-DD5D-EE90-7747-DC0E12535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CDEF7A6-6AE8-D7A3-CF35-3187FF45C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R.Don't turn Him away,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196AAEE-1CD4-4FFF-3578-4E6548CE6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2458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D74AFA-789E-0844-FDDF-1B993754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2458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8CE6746-B845-A79D-EE0F-55818AA31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2458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95420C-CA99-C295-A663-5BD637370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2458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8707305-928C-3F13-884D-68A8A2DE5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피하지 말라 피하지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47B5C1DE-5BF3-8A85-C1C9-15E78E8FF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E884F55-8AF9-966B-EFE0-585D8AA9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7CBA1F-4AF8-6840-5656-3D9EB5DCD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699C73-A0FD-7E1C-6C3A-E27D23FDE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4C5946-A0BA-5CC1-C23E-2B78D705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E516BEC-4910-FB83-D3DC-17A3B2F4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R.Don't turn Him away,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D27287-EFB9-6388-D848-D9C550CA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2560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BDDF82A-BAE3-033B-AAFA-95DF2641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2561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9971D7-19C2-FCDA-A177-1A4EA05E2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2561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66248C-30D6-0DF9-67FD-22F1742CA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2561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F35B842-93F7-E5FA-B035-AA4E5203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피하지 말라 피하지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78AC9F4-3F53-7CD7-3FDF-8723447D4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513007-A0E9-D01B-CB39-BDB301FC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 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7FE027-AFE2-6179-2CB8-93A31D316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9A5C3D-F764-98CD-D492-C378E049F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919AA9-82E7-EBBC-EF6E-FBDC7E03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BF32DB-9BD2-A4EB-B33F-FF46D4C58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FC5150E-7B9C-C95C-2ADB-0FE83884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509497-9D10-1630-5637-02F658035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 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9825A1-047D-90D7-D295-33AF081A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FB83D5-F850-D4D3-B8E1-E5BF589F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6791D3-EBEA-05B2-CDEA-75B5D0D3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637886-BD82-071E-51CC-7B1CE557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12D0D01-4BEF-3383-CB9D-45A79D32A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91B547-91F1-A836-6D5E-93E7CBE9A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 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8068A4-6614-8095-0627-FCCB810F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9AA03B-3C97-E8A7-6022-14E9121B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4328AED-C4D0-6653-B492-D2C2A026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358F3E-AC30-D433-B7A0-D468048D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1E8566D-CC0C-C25F-0BBB-D5BFA7075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EE3D4E-DCFF-CDE9-869D-E23666EF5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 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576F71-A1D0-E990-32DA-877A6D85B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E20EEE-8023-72E4-18E3-341E9EA65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407540-E4CA-787A-68E0-E87D9EC5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85A7247-84EF-3438-8E12-CDA143E2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EFE1DCD-B46E-8583-E20E-8F1E38635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5C9533-D24E-DA48-2F4F-62013F52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F201C0-7B0E-0764-F453-CCC8C3F01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354DE9-0E1C-BBDC-AE4E-40F3ECFE3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9A7A16-AF2E-2C1D-7889-EA22404E3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0BC8540-085C-C200-537A-AC1B3BB3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20FE755-C34D-6D88-68C2-D3D4A36F2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3A3B35-5FA9-9CC0-301B-053C85335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1.Patiently, tenderly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CB1B28-D355-7003-2F94-2BA0DB5A7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FBF048-12FA-ABF8-E8E8-FF803F46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F860C7-D30E-6ABD-E949-73036859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0E1024-8E6E-4FA6-38D6-AFA3DE4E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9B7B69-BE2A-9EE7-DC5E-F1A9DB61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67A85F-7421-8D39-39A2-0E848619F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9F3E96-F84D-C1A2-6477-50834D08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1ADE7B4-B63B-1CB6-78E6-9288F3E5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46A56AC-67EC-3FBA-567A-2C2E685B6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8B528A7-FF93-D6D9-E6EF-C7048F1AF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FB5948-2E7F-7BA4-A0B1-F4F9393F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36CB2D-E464-1D0B-3379-97687E6B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3348C3-A477-C0B9-CFC9-08178B53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EE4A28-E503-A7B0-0B33-6846EC187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5983D4-5DE9-73ED-076A-1E9F30965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63D66E4-D472-3165-953D-DD7B68E9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3D16A7-85ED-023F-160D-ED7D9E09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74601E-6699-B8C8-FDA8-1F7F49D01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760C95-86B0-DB25-2575-46D43BDA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87DA8C-8100-B94F-D0E2-9495D79A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AD6F8B5-65FF-64BF-C8E8-0F32EB2B9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400663F-F100-0E18-BBCF-F5F20DAD9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62D557-4974-3984-307D-FD9EFF24D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41ABB3-2A5D-2A0C-91FE-655571D4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06446F-4036-7A47-22A0-909987FC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58CE37-C70F-67D0-CDB3-58133FC46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BDA969F-6F4C-E5E7-BABE-97C49D9E0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DB5A7B1-7E9E-9DD5-9816-5C4E5ACE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14C6B5-0777-E6AA-0A85-3AF3602FF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A25DE8-D0B8-C7AB-90BD-2101BACBD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1F8C3D-AC73-FDC9-09F1-5D59351D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 널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41E21C-6F0E-4E71-1B80-E08453A27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3A56382-4190-B904-BB02-AACD3D98C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2CEE08E-05B2-6A17-C5C0-C025103D3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9C7921-CC25-1E07-F616-538DF279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62033E-4114-B5D5-F51F-39E05F59F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B2F2A6-647F-9700-FB78-E806A4470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 널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44F831-7E55-3083-42E4-CC47DFDE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346AEE-432E-9992-8AF8-894BC7581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42CF1DD-036B-6977-BBE2-B4FCFE8DA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295500-19BD-9B31-E9A8-E73DD511F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4479AF-E33C-D3DC-AD6C-35281244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778350-FA92-4456-A735-D81CE6BAB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 널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2B33B9-31F4-17B9-6192-4FD69AD57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4A7685-FB09-9468-3C76-3F1D70B0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AE40A5A-70BA-7662-161A-5C5B936FC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56D86A-646D-4875-04DA-31FC4D9ED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FF5417-85EF-9445-81A3-E2F3B23FE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0F45E5-647D-B8E8-33AE-D3199D9F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주님이 부르는 음성 널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8A06DE-0913-E806-B46E-15CE7D347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233FF9-D1A8-2B19-89D9-3B6FB5E9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C6DF58C-0777-5B43-AB77-F3AA96D8B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800217-86D7-C7FC-32D7-2EB52AB74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818A1E-4E0F-B5D5-8C2E-A5D7A98B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2BEE83-1248-5B71-658F-A63244D17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739B60-010D-87B1-045C-09F97AE71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은혜를 받고 너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4E700CB-93F1-9E67-48DB-53B9BE7A7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6B6B117E-FE3C-0F29-DB17-846A3BED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5FCDF1-71F8-7C47-2049-5FA9BB799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46C1B5-8F2F-1F48-4FF3-5385ADD0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8D574D-721A-E3F9-2792-1DB9AC715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2E1581-0720-DBB0-7D32-DF21530E8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은혜를 받고 너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7251A7-2695-66F5-C313-5A26D32D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F21F734-DA83-B7AA-DCC3-36177FAF3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14C837-FD7A-7DBB-8A09-C60B72BE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30CD91-14A7-C00D-F6B1-6A142C19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DDA321-1FF8-4E6F-70F7-A8400524F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4CE667-9B7B-B40B-0221-6BC4FD3F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DF3377D-06A8-4186-5AA0-E9E64D4F8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피하지 말라 피하지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D28A62D-EBE4-4D2A-11F8-036085964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792608-9EE0-1211-024D-3F4247594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1.Patiently, tenderly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E3CF2D-601D-5665-6A45-3CAE218EE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4257C1-B683-88A6-C749-5F49B9C5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E8A971-1DFF-3270-27D3-951AD4FDF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F26E30B-27BA-993A-0518-BAD121271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5AF53C-2EE7-A539-C52B-C2A71A028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020397-DF2B-8A8D-A1A2-B80963DB6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5BAEEE-A27D-4C08-42F2-EE65ED0D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5AED0F-9373-3A9D-2ECC-FB9C56CBC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7AC44DF-7ED6-B863-7F81-5866B01F3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D5A2D81-08E2-BDEE-D756-708FB3891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6EA5AE-C6F5-0824-C272-4271733D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 네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80A623-F28E-FB39-C3D2-1DD34E512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B4F4F6-90DF-8183-8A73-916B5A96A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 널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DC08A7D-0BAE-8196-DFDF-093153770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 너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B4FF41-72A6-0288-6CF3-03C1DFDA9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피하지 말라 피하지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F6F97A9-DDF0-54DE-63EC-F5146CD02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4A16AC-13D6-6D46-54BD-56BF50596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1.Patiently, tenderly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2CEA9B-4BD0-B4B0-5F0A-AC591EEB8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F2DA35-CF0D-CDC8-1FFF-4FA30ABC0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E532BBB-FD9F-B7EB-8EED-6A181152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BEA05B2-FD42-FDBF-ADD5-E631C2870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194F12-DB55-7432-FAB9-7D16C0BE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42A9FB-61BF-B517-016E-36BD2780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1F4D530-F40F-C3FF-D525-F26973C2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864B67-E911-8691-A047-1834C741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FFFBD85-603F-4BAB-887B-DD21A4CA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EBA0A84-2B80-B95A-DD48-1412E7865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E9A965-3D56-B441-E39F-4E442F8BC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1.Patiently, tenderly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3FF454-09DF-CBD8-B034-4203BB4BF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2.Gracious,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FEF466-F22B-902B-FC68-2818CF247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0E9245-46D4-823A-02FF-1C423125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1A3D83-E8D2-8021-FBFE-8F831DC71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4093E0-D32D-A19A-DDFA-3E22DEED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온유한 주님의 음성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54827E-7655-5A21-C0CF-741A766C1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사랑의 주 예수 친히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7E0B9DC-AB71-6D9D-EADD-C0A5C69D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0588A48-908C-A71C-57F5-43F01375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D828ABA-5900-9F62-990B-A2AA7E0C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265028F-CA8A-652D-E899-1E6C3B4BB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C3FE4F-C212-7B92-B8B1-4FF3BD771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6971A5-1E8E-9C74-9CEA-9D5A04156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2.Gracious,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85EA167-9286-2BFA-18A6-06CA9F3B9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1D1D278-6176-2B56-2D78-E1B23948C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21CE7B3-8219-99C1-C641-55AA1C0F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340D2DE-CDA5-F95E-3970-04D2E24A1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07F4E6-367A-EEFC-7795-FB0F581A4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13DB306-9090-3D44-3438-F372EBF7F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0CD925C-E159-D95C-F845-5E3A3AC3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DB7E2EB-67CE-A1C0-443B-894AED978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B372071-36B0-D187-D231-F8EDB6FB4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79965A-5D0F-DC7D-8AC0-6AC0D03B3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0BCB7F-CC58-78A5-BA7F-4429719E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2.Gracious,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14C206-A6A0-039F-7993-5EC6B6AFD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972409-8BA6-16E6-7F76-23F02826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5CDEE0B-0D5C-4B73-6E21-05AC4AE10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43AD6D3-890A-D310-792E-F311DD59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239285A-1211-7815-4FFD-2C7C6CAA5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FC912C-6F4A-CB75-A298-A417BABD9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F91CC5-CC71-0186-D448-E9B322B4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84074EB-9FF3-7C28-52BC-D91B38FA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25F9927-B750-0DDE-1696-AFF96BB3D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53F0B3-6BBD-11A2-4FA2-5AD40269F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1.Patiently, tenderly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7E495F-3E55-AE27-0E10-DB0F291D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2.Gracious,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E197C6-9454-BB95-767D-6419A3FA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3.Can you not now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1E4C67-D985-8C40-246D-ED36318B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4.Now is the time to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023EE2E-8C6D-075B-E827-CF1B19BB7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R.Don't turn Him away,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758FB7-7601-F910-AA4A-8C36C119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온유한 주님의 음성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7DACD1-C8CF-5DC5-CB79-E589AEE0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사랑의 주 예수 친히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23E961-D92A-6B44-80C7-08BE4B2D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주님이 부르는 음성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4735620-7ED9-F444-D167-956D7E2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은혜를 받고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EF39F29-229C-89A0-140A-FDB9E9CB4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피하지 말라 피하지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1784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2025-01-26T14:33:33Z</dcterms:modified>
</cp:coreProperties>
</file>