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26장" id="{49BC1156-5BF3-4FF8-A67F-EC8A846B1726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526장" id="{14A9F77D-8BD2-44D8-8085-4F35560FC77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BAEF20-63DA-CCA5-E126-977BCD647D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3279D4-4B59-CD9D-2044-A6BE163551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4E4839-9230-5773-DC0C-D165385D7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B752E-760F-4614-8055-70E483BE30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290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FFE66A-A894-978D-211D-D7E74D4127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5EE1F7-40C5-F0B7-2D9C-DC252A7FB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95BB4D-1F27-F506-A4B3-CA8D79C52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6643A-9775-402A-AE58-4DD395FBB6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016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4472B3-C0AC-AC8F-D17D-D79A526C5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BEE0A-AA4D-EBFE-4178-EF473FA3E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739D2E-B60F-AE10-CDDC-1BCAFF482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ECD69-1B68-4FC7-8697-1EE86315ED1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274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BB229-04AF-C8D2-7702-13D5209AE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2A65D2-8C2C-F448-B9B8-0139BE0FC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D69D7B-EB0B-CBC1-4B71-5959EE1C1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A1255-C2AE-4763-9B7D-9AEB35EC04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69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72A73-5AED-6972-44C6-B120E2808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ACC5A9-2DED-E977-9676-7D6731315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148888-0276-A1A6-9B67-E32ADC935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C851B-A311-4286-A552-224B1BB699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01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30F1C-9090-F39C-89F6-BC6F4224F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49559-EEDC-473E-AB24-31DBCBB6D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B7D82-A581-DC58-E844-58C7ACFF6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D36D0-0816-46B6-A032-C109457414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891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3D46F-2EBF-442C-6D92-8587464CC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11027C-6D9A-89B5-CA37-781ECAFA37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EE4FCE-C941-1D24-5871-2967CF250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60978-9B1D-4105-956C-AE306B13B7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884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A434C2-8F7D-A75C-5B3B-278B8B6CA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022C6D-FC7C-0D2F-2AB3-92CA61EAD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F5A617-4365-BD75-09E7-A76A5FB0F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23A37-0E13-47D3-8426-DCBA599CE3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906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9B86EE-942A-20C1-C381-949AB6E54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811E55-46BE-8706-C6F3-2E22556A5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05E75E-301A-9B93-7158-BD18E21E3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7723E-6E01-4BDC-9465-8B036CDDCE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221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0DF31-91DC-EC6C-FD67-292E1656F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3F348-0EC0-7C2A-96E7-3BA803552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25739-A269-E590-E217-B15F75302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08237-629F-4188-ADFE-9A740A59C9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49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DFB91-F866-75B2-D7F7-1512242BC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F1717-32D6-B5A6-24E8-0FC3B3E01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07F45-F562-7E77-F87C-C9E468920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7FF74-B7CD-4514-A259-84E6328FE2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665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B0315D-1372-3642-17CA-28745715C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8C6D24-2878-F2C4-98D1-64D0543AC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95FEB9-1696-6742-96D5-483B08127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29D8AC-DE7D-857F-9C89-53C48D48DE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15A717-32F4-7BD4-4E0C-E376ADF15D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E6249CC-A89C-47C8-BBE7-E75E5D714CA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CF9A349-D1AF-2E06-1536-FAD886B77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ye disconsolate,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C66C692-9F0C-187E-1934-949CBBDEE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A2791BA-FD51-53FA-3A6B-1B379F7C9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439D44D-77DB-B083-8C8D-8A6922B2C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E417399-336B-FCF5-14A2-651C46106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자들아 다 이리오라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A227A46-1387-53EC-ADBA-F9BD5DDA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3B22DB5-0C20-5337-914F-BE71A085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89C358F-43D0-173E-53DA-BB8FC387C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81042EE0-C277-2D1C-1A48-DD61ABB34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B20A4B3-D530-BF78-737C-2EBA0DBCE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E5037F-3056-7DA7-5D84-C5DD6B07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7EF472-EFAD-2E0A-7F8E-AA9A97F70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135FE9-187D-B265-B69F-5A439A2C1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3.Here see the bread of life;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51B325-D057-95D4-4A1D-D80D1591E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A3C7FC-61FF-60F7-62AE-BD906D449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37D70D-E47F-8725-4A8D-C43EEC0B1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CCCCA4-D1CB-C7AF-4E9B-D30B67FE9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생명수 샘물을 마신 자마다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2C5243-DD45-5CE4-D6D2-B54787AC7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87D6011-52D7-1E07-7773-421845B2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E461D5-5CF7-E84D-8A8D-5CEB0314C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7EA595-C87F-3297-CE6B-ADEB34E93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13FBF0-21FC-813F-458A-5A4DA6FE7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3.Here see the bread of life;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7A776E-AF7F-E15C-7113-22A112086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40D007-6FD6-6F15-29B9-8022B0861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357C1E-54DE-F37C-726C-72B0BA0CB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DA6C15-4682-1170-EC45-337AC460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생명수 샘물을 마신 자마다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9CA71A-D687-72D4-9E49-39CD3A41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952B826D-50D7-692E-A610-A9B60AB61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0886BC-EBA4-9DDA-B00A-04D62F27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B20D2D-1007-D51B-794B-6013D717F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15D396-DD60-5B93-7213-CB3B16CC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3.Here see the bread of life;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964083-6D84-1EB6-9CDE-574BC75B2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29635C-6CF9-59E7-F7B7-F32171A7D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0B5290-D377-240C-59FC-333597FE7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A87D03-6B31-D30D-95F8-FA93E66E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생명수 샘물을 마신 자마다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0A8988-E9B9-A730-EDEC-23A457C6F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C7A1024-B42A-DAA6-EF42-EAD3553DA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8E845A-BFB2-1617-F63D-4419415A1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CC92ED-865F-8FDD-F2A2-CA923934A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D221BC-FE94-2B4E-0E49-863223297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DAC195-6AAD-3D4F-A349-562CEA27A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4.All who draw nigh and take,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6A5C1A-DDC0-C246-DE8B-A7E792664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A4FB79-EE60-0A88-BF13-B19368BFB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665C41-38A0-FD74-A8F5-5DF14B63C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512D30-F82B-8E95-83E5-A85F0F638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샘의 이름은 생명의 샘물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70E00012-C525-821E-22E6-836C6AAA4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F30B79-496A-34FD-CB68-E2B9A5BC7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E77BA5-110C-9B55-6252-FCC3388A8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2D0275-06EB-5F7E-7C00-75E437D9E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D7094C7-500B-6FEC-B7B4-8DB6B2D0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4.All who draw nigh and take,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625A16-9B27-966E-FEFA-70100BE30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320866-75EE-4F90-5DF1-4B83039CE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E9CB32-5BB9-829F-CB22-C0E7EA311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05910D-B581-56E6-8C10-D880B0C23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샘의 이름은 생명의 샘물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2BF1832-9C11-A259-A33C-5E713D039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C39F61-CAF2-75F3-F219-1D96B2681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DFD0E1-0594-7AF5-51A2-6A01B0019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CBD7D1-344A-EF92-1C4C-A03A0BA3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A42FFA-D0A2-D54D-6FF9-182BECDAD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4.All who draw nigh and take,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CA980C-805F-8B2B-C8EB-3EF76A3AC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16F070-BFF1-BAE9-4232-45609F9D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744A81-7528-2E6A-2EDD-BB0728F56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A94821-702A-7B88-1C9D-3911B081E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샘의 이름은 생명의 샘물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160D8BDD-5FC5-E3B3-6387-D8F5FDDD4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61CFF2-AC2E-7E10-1328-DAAA371FC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601D62-0872-256E-C295-B57C387FA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012012-5215-E8A1-0DE3-E07FA3FF0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7F17AA-92B1-9C6B-43A0-68499997C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4.All who draw nigh and take,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A5AE33-8F0F-3B31-A3F8-CAE3A1A8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D19CA3-3926-3722-FCA5-EDABB928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B9D467-A68E-76F8-32CF-20CFC2115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92F965-4C2E-105C-B45A-3672E59AB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샘의 이름은 생명의 샘물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142A403-F5B2-92CA-256A-3B1378CF9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D3109B-8647-9D9D-E44B-B81CCDF3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자들아 다 이리 오라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406844-62E3-C2E9-5B3F-A6B3F22A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7C07E4-9552-1510-CDC5-FA43B2DBA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 목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E57FA2-FB22-E92D-AA54-95AB6093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BD6A430-A426-B167-3FC7-C9CDB4180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7566CE-83FC-D588-4DAA-49C219826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자들아 다 이리 오라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8220B4-8692-8734-F715-873A3DF8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60E38D-B196-C159-4206-EC577237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 목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EDED17-30DB-5C49-8FB7-7C59F1EEA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3E9DD71-42C6-902C-EA92-603188AA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BC7FDB-E5A3-8657-E51D-30F1B4D6C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 오라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186E4B-5CCB-58A1-C083-B66629B4E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샘에 솟는 물 강같이 흘러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9C2FB0-C21E-B2E3-BDC1-F2421B5A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 목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C75590-90B4-7B33-A1E0-EF168E88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8EEA653-C1C0-85E0-126A-8317E1D00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02C139-5541-3183-7A87-CE5F09C5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ye disconsolate,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2C2B4B-7125-95B6-B9D5-7414274D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992588-871A-D6E4-8558-40877BA3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E40E5F-0D35-C080-44DC-75EBFAEC2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953245-0342-8721-1F61-8C72CC1F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자들아 다 이리오라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E50DDE-05D0-3E11-CA40-DC18310B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89CACB-EC8F-B2B5-2FE9-BDA0A7FC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5E8FE9-5A2A-009D-3F38-6449BD4F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42CB86B-9AED-6D1D-758A-A057D1860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7B34DE-897C-1942-1CF2-B1C16EF3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 오라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0CBDDF-53D4-712A-C9C2-3025111BB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샘에 솟는 물 강같이 흘러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383E4A-99BA-AB00-EB9E-C15BE5A61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 목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3B4CA4-706D-2D82-9839-A2BD249EB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2CB8AC2-C9BE-42F8-B4FA-8AC06D086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9E30E5-EF56-3642-E27C-075C6487D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 오라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A6FC7A-035F-CC50-CD63-940C8F615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CA2611-F90F-F857-8F41-DAC81F4E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생명수 샘물을 마신 자마다 목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286D73-A013-CFE7-9F10-CCAB1261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B988EC6-1721-2A95-029F-FCAD9218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9B3259-1555-14CC-D543-F01A32C6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 오라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04197C-8C76-66ED-F6E6-85E62A30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A459EC-959F-70D7-06A8-2E410047F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생명수 샘물을 마신 자마다 목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37E02D-E9D9-E9D1-9F64-190DFAB4F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BA041D4-5D96-0216-EBE7-CB904FF36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947BCA-ED94-428B-3ED5-83E4A699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 오라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1DA556-FDC6-981A-5BF2-F25F45AC2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FBE5FB-9F30-2796-DCA7-31EA0C2C3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 목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4758E9-2281-D8CD-A5DD-C76555B4F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샘의 이름은 생명의 샘물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5C04282-941E-A12C-696B-FF63687FA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2EB2DD-8AAC-B657-9D77-3DA362AA8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 오라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8335C2-CF86-362C-98BF-E324CD246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B42E0E-31B8-C9BD-FFC5-633F75E5C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 목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77D43F-BF67-0241-78D8-B35F004F4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샘의 이름은 생명의 샘물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D49FBA1-89BA-5FBD-C706-6F67F5C59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6D91E7-F78F-7224-68BF-96678C35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ye disconsolate,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103675-ED9C-F439-50CB-7504E75E3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01154A-2056-0DCE-606D-6AF93895D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21DFD6-2C7B-2A52-54EA-A47E37C04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679C6B-4B77-4BA6-07F6-AB3CAEA1D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자들아 다 이리오라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4481C3-52D9-5CD7-9CDB-21D00780A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26EAF4-7236-7DD4-6EEA-F4A69DCC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ACE900-0DBA-1C7C-A05E-B8C27D83A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BA6DA1F-003C-2FA5-F14A-7B5A032F7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B735D4-564D-618F-B066-B46D154A8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ye disconsolate,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8AD8C9-4541-EA84-42B6-1CDF752C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5DD5E3-BA45-E4D9-8FF2-FC81B10B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5235BB-8D0E-4784-C084-B0485565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109DD3-1B12-1D6A-8A81-CC52F4CF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자들아 다 이리오라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604538-0643-EBEC-10A9-D0020EAC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3A5C07-F8FB-8677-2E8A-5A2AAB3CD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971354-1F06-D55A-BD10-FB8703EAD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2653AAC-1255-0247-441E-C8A79895F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670B73-F240-3815-740C-A00DABF70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0FE852-23DB-C494-FAE1-6B071E108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2.Joy of the desolate,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5864B1-FAAB-F736-FCA1-33AD621F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7CFD0A-0115-C800-A129-B35C5FF7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0C186B-69B3-A685-5369-50EA5D8D6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C8546D-E9C3-5A99-5B70-7CD66E2D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샘에 솟는 물 강같이 흘러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AC6E65-578C-6CBC-89CC-F85F39F48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D57C0A-5D8F-DF56-5367-2AB5FCAC7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BABFAC5-9D8A-482D-9B92-BEF52D432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7C190E-4245-13E5-8938-DCF36FCD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477DBA-1E06-D7A4-282D-03D1D49E9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2.Joy of the desolate,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60F2FA-5C56-AAA4-5DD0-EC1CFCD6B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C1DD92-B5D3-F70F-66E6-4AB0EF0A8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5FEEB9-F14F-C3CE-30C2-3253D1654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2F373B-3633-719C-584F-5D7B6F84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샘에 솟는 물 강같이 흘러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7389F5-4871-BC2B-8986-802E496B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70F2D3-F662-4E95-DEB4-EBBA79902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63E27EC-9DDC-BDB0-30BF-A3CFF1BD8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F618AD-528F-B1CF-53FE-E24A14AB1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8D8D65-08B6-E9C2-0963-FE7710C4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2.Joy of the desolate,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053263-5F9E-2A2A-5A2B-D1A0C420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7D5F1D-3204-1E44-25EC-D3A06C626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63AACA-9642-BBCA-6271-100AD1867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94B27E-75A7-5FF8-2932-F33B1614F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샘에 솟는 물 강같이 흘러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4D71D9-C986-691B-F1AE-24E767FF7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B8660B-331D-7937-B499-5A0824AE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BAFA6DE-48D0-09F9-7C5E-9311E0E08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56B966-8326-BE45-0D8F-BD249E63C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199CDF-1A96-47AC-8AA8-1D87541BE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2.Joy of the desolate,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4B2CB0-614B-5069-988C-EA9E1F3C2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see the bread of life;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C08C1C-8475-D03D-8C08-2928AADF1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BC2975-7319-1B5E-0A53-2F31BD3C9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3A149F-3433-D8DE-841D-ACCFF622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샘에 솟는 물 강같이 흘러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765B2E-F529-8077-62E2-9B3380EDB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생명수 샘물을 마신 자마다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A80793-3E1D-62ED-2EF2-4B039A38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A7BFFAE-0B6F-E9AE-EEFA-53CBE754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271D4C-5262-EC0D-CF69-8F9C3CA50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disconsolate,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E46492-342E-ADCF-76A3-FFBBD972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2.Joy of the desolate,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93A45F-1CEE-E91F-AFB8-9C6977D7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3.Here see the bread of life;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149F60-AFFE-B8BC-65A3-98159458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4.All who draw nigh and take,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F6E013-1E12-3B6A-5A70-A17A2ED97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자들아 다 이리오라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41F098-89D5-9F2D-AA19-6A02797FD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샘에 솟는 물 강같이 흘러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033426-27D2-0D2F-C9B0-877C997D5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생명수 샘물을 마신 자마다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FED598-F67E-C015-6A67-18806F1B7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샘의 이름은 생명의 샘물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1176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2025-06-29T13:14:32Z</dcterms:modified>
</cp:coreProperties>
</file>