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A9FD-75B3-4823-AA67-72BD8413DAFB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681C-97D0-456C-8B36-41D89618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0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4681C-97D0-456C-8B36-41D896183E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3ADA2-204D-4DC0-A719-1EF6863320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5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32323-6B59-4E82-8E21-887FD95E30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83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4C012-AE49-4610-992F-EB15DBC667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01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A7893-9E80-4CF1-9CB9-F4305285B8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85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57D9C-EA3A-422E-B993-F3FF464328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898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3EE6C-070F-4426-AF18-A4B6768522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12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42494-3C97-482D-8998-0BF633EC51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31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45F4C-F85D-435B-85DC-86273199D8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564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EE433-F3B1-420B-A277-3C910CBFD3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681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66957-BB5B-4CC4-8F74-6ACCE389D5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553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057379-ED25-4505-ABA2-DF45AC9F7C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168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E6255B4-11DC-402F-AFF1-07B1BC204EC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문은 참</a:t>
            </a:r>
          </a:p>
        </p:txBody>
      </p:sp>
      <p:sp>
        <p:nvSpPr>
          <p:cNvPr id="20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20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20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세상의 많은 사람 큰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세상의 많은 사람 큰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세상의 많은 사람 큰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 주의 공로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 주의 공로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 주의 공로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 주의 공로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1843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좁은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946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1946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1946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좁은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1.Strait is the gate to salvation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문은 참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1.Strait is the gate to salvation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1812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1.Strait is the gate to salvation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16971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1.Strait is the gate to salvation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12116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1.Strait is the gate to salvation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587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1.Strait is the gate to salvation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29686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2.Many prefer ample arches,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이세상의 많은 사람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26498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2.Many prefer ample arches,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이세상의 많은 사람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20149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2.Many prefer ample arches,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이세상의 많은 사람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29518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2.Many prefer ample arches,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이세상의 많은 사람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39425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2.Many prefer ample arches,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이세상의 많은 사람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22781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문은 참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2.Many prefer ample arches,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이세상의 많은 사람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18674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has open'd salvation.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9848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has open'd salvation.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32783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has open'd salvation.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16381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 has open'd salvation.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R.Come, enter in at the strait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구원의 문 열렸으니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14286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R.Come, enter in at the strait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918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1.Strait is the gate to salvation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2.Many prefer ample arches,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 has open'd salvation.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R.Come, enter in at the strait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이세상의 많은 사람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구원으로 인도하는</a:t>
            </a:r>
          </a:p>
        </p:txBody>
      </p:sp>
    </p:spTree>
    <p:extLst>
      <p:ext uri="{BB962C8B-B14F-4D97-AF65-F5344CB8AC3E}">
        <p14:creationId xmlns:p14="http://schemas.microsoft.com/office/powerpoint/2010/main" val="30452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문은 참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문은 참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구원으로 인도하는 그 문은 참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 세상의 많은 사람 큰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세상의 많은 사람 큰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세상의 많은 사람 큰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구원으로 인도하는 그 문은 참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세상의 많은 사람 큰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구원의 문 열렸으니 주의 공로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구원으로 인도하는 그 좁은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1225</Words>
  <Application>Microsoft Office PowerPoint</Application>
  <PresentationFormat>On-screen Show (4:3)</PresentationFormat>
  <Paragraphs>217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2022-10-23T13:40:26Z</dcterms:modified>
</cp:coreProperties>
</file>