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67" r:id="rId14"/>
    <p:sldId id="268" r:id="rId15"/>
    <p:sldId id="269" r:id="rId16"/>
    <p:sldId id="290" r:id="rId17"/>
    <p:sldId id="291" r:id="rId18"/>
    <p:sldId id="292" r:id="rId19"/>
    <p:sldId id="271" r:id="rId20"/>
    <p:sldId id="293" r:id="rId21"/>
    <p:sldId id="294" r:id="rId22"/>
    <p:sldId id="295" r:id="rId23"/>
    <p:sldId id="296" r:id="rId24"/>
    <p:sldId id="297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  <p:sldId id="264" r:id="rId38"/>
    <p:sldId id="265" r:id="rId39"/>
    <p:sldId id="276" r:id="rId40"/>
    <p:sldId id="277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16장" id="{6C26AC16-1A03-4CF2-9F48-E70BB872C6DC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67"/>
            <p14:sldId id="268"/>
            <p14:sldId id="269"/>
            <p14:sldId id="290"/>
            <p14:sldId id="291"/>
            <p14:sldId id="292"/>
            <p14:sldId id="271"/>
            <p14:sldId id="293"/>
            <p14:sldId id="294"/>
            <p14:sldId id="295"/>
            <p14:sldId id="296"/>
            <p14:sldId id="297"/>
          </p14:sldIdLst>
        </p14:section>
        <p14:section name="새찬송가 516장" id="{DF75A678-05FA-419A-A95C-0E91FED8B36F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68" d="100"/>
          <a:sy n="68" d="100"/>
        </p:scale>
        <p:origin x="1810" y="53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BF50E-1BA6-9CEC-D493-D0B2B8B18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A974BD-EFC4-6A42-47AE-25E0372E9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3EB42C-A173-5285-3361-52D27D843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4585A-8D5F-4F3F-AFC6-739AE1F15D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642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92B17C-0C1F-EEAA-65E2-721612A04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53CA63-ED01-7A42-BB24-3B822137A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E70FBA-4D05-DDF2-3D3D-B2110B117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C86EA-F9B3-49F8-8DD2-AB91FE6155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531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2EADE-9B0C-689A-CDB2-A63A0881A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5CA668-262C-1678-A564-54FC570ED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FEFB9-26BF-75FB-6546-92A40E44C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6FD82-EBD1-46B7-9C0D-0DBBBB9D22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946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A85AEE-AD22-4B88-9386-CBE130C85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00FDD6-5ECB-5994-1DE9-784E88BEB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A529A5-B25A-80DE-69B5-5DF212102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ABFED-E906-4D74-B61A-C093478C81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768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CB2CAB-FB38-41AF-6E5F-FBFF4AD6C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8E589B-C280-2335-D31B-22A009ED5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4F0C8-492E-ACC3-4525-3A82F4ADB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AA2FC-D01C-420E-A538-EC3D8C22B6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282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CFE04E-0C29-4F79-A9CB-0C9BB40196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E3029-299C-307C-C217-5F4724F5A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862E1B-F482-EE55-D080-233E803E3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7A62A-BE76-467E-B8C4-EE024A8220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531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AA6838-4AF4-BB4A-46DE-17BB488FE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24F3AE-136F-6A57-2B4C-93F5BB886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B07ABE-31CF-9C07-F250-B887DCEFE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FE58C-2C41-47E1-AE89-0B6A951EA9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414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3EC8DC-D120-BBD2-3E6A-D92A5CAF1B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1F5C66-07D8-5C68-1D5D-1BC8A36BF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7E7EC5-8E75-16E8-BFC9-385659B45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58AAF-DA50-4AD8-89AB-5AB322FC8D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148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CF0ADA-B740-A0FC-CA27-013DDC87D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0B821B-AE68-D602-9F82-017FAA34E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C856A5-E3AC-3B1A-EA64-1407B9B9F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40A0B-7825-41B0-A4E5-35423ED707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564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D578D-12BF-EE78-FCAF-4EC3E0463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21A56-E82B-6524-8804-650101544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32898-ED7B-F2EC-62B4-4946C8257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E545A-F760-471F-B34A-B3F5DB307E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264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DF3C94-06F8-A077-41B7-640C09434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35AFD5-F819-A959-7499-6FA9795D8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0B5DB-273C-0924-D333-DA4B0D162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40D25-9B23-417F-A01B-9078476E37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491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AF8EE9-8619-5268-6432-B26820245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FE20C2-49B6-F38E-8F11-4BEE479D6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922D08-1EBE-1F4F-DF11-D1105CCCA6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EE0423-35C8-4F1B-A6CF-191F174676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05976B-8355-1B87-443E-A151869294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BB94742-83C0-49A3-9CAE-C981DC3C4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77E8A53-72DE-E7DB-E97D-6B13B1C8F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1.We've a story to tell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E995F88-5CF1-24FB-F01D-84A63DFF2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B4093BDD-57CD-F105-5212-809F3FCB0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8DBEF37-65C9-B3E5-D0F1-0198AE65B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B038C2FD-E46C-6883-513F-791276A4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138DD55-2315-8E7B-06E0-4AE681D17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옳은 길 따르라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90D341B-2BB5-0F2E-0F72-345F4EE4D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22EE94B-884A-9266-AC9C-86BB49058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9F4F27A-E676-F35F-BB55-EDADD1601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77CB752D-EB29-406C-1D64-7E3031356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  <p:pic>
        <p:nvPicPr>
          <p:cNvPr id="2060" name="그림 14">
            <a:extLst>
              <a:ext uri="{FF2B5EF4-FFF2-40B4-BE49-F238E27FC236}">
                <a16:creationId xmlns:a16="http://schemas.microsoft.com/office/drawing/2014/main" id="{AFA889C1-780D-EEC5-EEC7-C3A70E8E6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9A5444D0-1FD9-DB91-CBBA-46E8AD2C4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87C28F-858F-273B-82AF-CA7922BFB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C80E7F-587C-1125-286D-EC07C3F0A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2.We've a song to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8E87BD-3D21-AC2A-054C-1748DC77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9F5BEF-5D18-73B7-5396-43EA6FE9B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D943DC7-6BB6-3A72-AA32-65D9F08E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40CA51-E423-379E-B03F-6BB8F5FF4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4A2053-7E73-AF5A-3368-4C8DCEDE9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따르라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D39DA4-8EF4-F6AA-5D39-99D8FAF07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CCF970-BB7B-3939-A283-BDF5502BB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DED8DE7-411E-F6A2-AD26-69B4C762B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1098C8C-253E-702C-0CC7-2F738EA84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160004-BB76-8CA4-6A86-6F329A59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254D46-E8A9-F82C-0C32-50EB0E8A7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2.We've a song to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AB2CCF-325A-F38A-6500-C5C3A7A0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3FC904-17F2-DC92-6CE0-1BAA3E826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DCAA2A-7EAE-B6F8-51CA-3EC3645DF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97FA3D-1A6E-6C19-D4A1-938A555A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432D73-4264-FC7D-6596-3371A287D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따르라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C59048-3E71-BB32-8C21-A4D6DF2D9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8F7D6D-0EB5-B30A-4CB6-16B1BBA04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409AC45-32E8-8CF8-5B8F-43250924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758EB1E-E3E2-A53F-1572-20B443AD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EF5B99-B11B-1F0E-4B26-1F9F1C3B8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ED6267-CA3A-D824-F2B9-84998E38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2.We've a song to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2D9435-92EB-8031-6340-7CA004D8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39CC6E-C71C-7B50-BF6F-7AA4C730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132F72C-2AF8-CFE4-53AE-E62FD467B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FF23E3-AE5F-C161-AE18-5E35831E2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73E41D-68EE-809E-5885-5C136955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따르라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92AEB4-2BA6-2661-FC03-6BEED79B0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2FFB57-950E-E9CF-3616-5EC53BA8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9DFCBCB-224D-3821-4BBD-2123E0841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57AA7BD-5B13-0B9C-FB43-8BAE95564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A8A301-57F5-0EDB-B473-DA5B896D8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BB5FCC-151D-4235-F970-2F47AE144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B773EE-291B-77BC-CCFE-3AA65C3B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3.We've a message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B9C2A9-64F5-EF84-65A6-87FF3EBD0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78F713D-4126-6714-9379-07982C07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CA849A-D48A-E1AC-B65C-D1C13ADB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D40120-E315-BAFB-214B-0FB3ABAEC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1C8841-720F-A4E5-F0E2-F1E80175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놀라운 이 소식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BDF45B-9560-497E-2031-B0C9BAD92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7465DDE-9DD6-1B8E-1F01-A009F9CC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594617F-46E9-7625-B7AE-B40BAE9C8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7DB36C-78EA-633C-0725-21F48FBA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011076-2857-D83E-EDE9-87FFE996F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421D55-D821-54AA-1531-0BC86C7C1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3.We've a message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9EEFC6-1036-E920-2C1C-93C502755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4C31FA6-25B8-2155-4F28-40CBED86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9FBB5A-7B19-A6AD-26FA-B9771064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0146F9-81AB-DFA6-A74D-A326851DC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F9F9D4-C9EA-9FC5-718E-897743D59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놀라운 이 소식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A6B3F3-3ADD-84E4-3BF4-39FA62728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2770E56-7460-FAA4-352D-5B1CF637C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0DD2F68-809E-E061-7664-437461C8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81BA30-0085-AB0E-B66B-B93B63AD3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37126A-B6F2-BCA6-4B36-F5AC51F9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0E0C6B-BFFA-35B0-E78F-8821D3389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3.We've a message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D2C711-E39F-27A1-E16D-86C097234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235DE0C-4DD0-081C-FFD2-91409898A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7E80F6-12C2-15BC-39E7-DA390949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47603B-610D-407F-B1AF-897C2437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FDBC2E-C984-517C-0CA3-1A5840CA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놀라운 이 소식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BDD12E-8D10-CC22-3F4F-2E21ECF3B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6B10CA3-BAF4-FB03-C770-69660EE6F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>
            <a:extLst>
              <a:ext uri="{FF2B5EF4-FFF2-40B4-BE49-F238E27FC236}">
                <a16:creationId xmlns:a16="http://schemas.microsoft.com/office/drawing/2014/main" id="{724B4674-ED3C-9250-AD2B-0EFA00652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35E05F-D878-28A1-7AF5-321C712E9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26C55F-A5EA-A0A6-583C-A2B6FF948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320AA7-0DC5-0FE8-9E06-8623D7621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3.We've a message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F546CF-978E-6876-6B3B-BC35A919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9102137-4A09-EAC0-2B55-DAD3BBB8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9B15D3-514C-FBCA-2D8D-EBCDFAFEF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1B6377-7FDB-B95D-4C6D-290CC65D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863828-2CFA-C76E-858D-959DA5849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놀라운 이 소식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5B4C9D-9DBB-1EA2-A449-148693074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D9BA62-1DB7-71FB-BF51-C000FFB0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F5064DF2-CECE-A837-D89A-F3D9A3EFC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4EA6CC-5D4D-FEC9-A23E-4341334E6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AD6AF6-5EE4-9FA4-6116-081389DD6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6B9039-3E0A-05AA-650D-575EEEE28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3.We've a message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52C833-D04B-1488-306C-B301C5A83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343CA9-EBA8-47D4-2937-4999E7D1C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7DA139-F117-7031-6D0D-0B60FAD7F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E79894-9372-0BF9-6398-9FD73DAA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68DC89-D1FF-4FFF-4095-3B989AA5B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놀라운 이 소식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F67853-F602-1F90-8DFF-0311AED13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16960C9-A026-C496-C1E0-1EBF33B4B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83EED8A5-181B-2262-82F9-064DC517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041F9A-5AB1-ECDF-DB57-4D7AB6978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E11D3B-7B0B-2C68-0A60-724955247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4884B9-5AC5-D90A-BA33-5CE24C048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3.We've a message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009269-5DB0-0BCD-2CA3-D18405F8F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B8741DA-F8F5-8FC1-7761-496DBCAB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2AFD1D-1618-1151-7AEF-B3150627D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049D74-F908-A200-4616-6FFB00F63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D6C657-8516-25AC-0965-7AC9D3487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놀라운 이 소식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A5F3F6-FAC9-4E58-8A47-D73B391C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6AEF001-1338-F1B8-2283-8EDD02518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31979569-5075-BB02-CCD9-C276254E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E2AB54-E50E-A821-240D-FC45A5C4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D96BF8-FB31-7F43-EAF7-9105F9C79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062171-C00A-A4BA-02AB-FF2CE3F2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2BC301-5FC9-1D5D-B332-720D05C86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4.We've a Savior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EE091DF-9AB3-D054-5299-0E8A0B18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65BB9D-73E9-045B-6F41-A8158DE38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F15FD5-890C-1E7E-6CC7-1E976D456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DE303E-BAF9-BDB5-D5D1-D5CD3AE5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A66E9A-A0D8-8F76-936D-1A2F550F2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고난 길 헤치고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C017099-9CFD-2392-363B-AD55B3D97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654C555-0C4C-C64E-5597-18138F2D0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56E144-04EE-D0EB-86B0-561968B1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1.We've a story to tell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6A01F9-9706-F488-DD39-B855018E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8A87E9-CB97-A57B-4885-83B44729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60E9B3-F2D7-6748-4522-010FE91E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B66B3B3-379F-8416-1BAD-4089146DA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33FEED-66B4-792F-753C-DF226FE0A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옳은 길 따르라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4D13FED-0934-8E5D-D348-BFEFC30B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5A2CEF-2495-04E2-E57C-21D5E1262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5F7C43-1788-FA5F-C2B1-6BE180D40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D6818E9-06FF-AA30-9C44-777D8B9A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602DAC57-3E53-BD78-3774-FD92206E7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3DA01A-B9B3-8766-76F6-CB610764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ED3FC1-18B5-BA35-69A6-451B1C22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23612B-3049-0EB8-96E5-2E376BA3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CB022E-2136-8119-0F43-B3CED267C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4.We've a Savior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A6FD96-94F3-FE12-3935-A6DEA570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9C8D4A-E03F-D530-4F09-C7070B38F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C3C8D4-FA44-E750-F6F0-2880CB8B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8AE5CE-8AEC-ACF8-4760-02A4162D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ECCD81-7AFA-5105-C0E3-10542546F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고난 길 헤치고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FD5AF6-7BFA-DAEC-6ED5-488D282F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9E7C87D8-585A-F102-510A-3B29C36E8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32AC39-B6A7-F9EE-01B4-654B27BF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EFB8FE-28E9-3E55-0E03-7C5E6CEC5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770F3D-A933-9377-E36B-035CB848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3F30662-553C-190D-1B20-29002FB53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4.We've a Savior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CC83FCC-2316-431C-23D6-A2DD02D1B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2253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A8263B-F3CA-E80F-E43F-679E36D36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2253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C45C65-8F0D-59D7-26D2-B61792A5E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2253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1E8E66-3162-711C-57E8-3D77694A2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2253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AFDB26-8A49-8E05-7895-A2E282CF4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고난 길 헤치고</a:t>
            </a:r>
          </a:p>
        </p:txBody>
      </p:sp>
      <p:sp>
        <p:nvSpPr>
          <p:cNvPr id="2254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232DDAD-927D-18FC-C3F2-9A2C4D03B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2">
            <a:extLst>
              <a:ext uri="{FF2B5EF4-FFF2-40B4-BE49-F238E27FC236}">
                <a16:creationId xmlns:a16="http://schemas.microsoft.com/office/drawing/2014/main" id="{77D6EC3F-CCE8-BEAC-BB43-25B724AD5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92A065-A426-7585-60C5-2C827C506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4B7226-2165-6435-AA5A-1C540E7DD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D42EEB-DDF1-1877-6F0E-BD4C44E1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464CEE-3E24-2F4D-BC95-831B4F40B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235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83FBFFA-BC03-C559-9844-B714A85A0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R.For the darkness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817B81-C274-577A-1D02-9CA19138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2356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46F232-2024-45B1-A793-2D998A0CD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2356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5A57A1-6B03-0ADD-EB45-E258E334F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2356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31E307-7802-4694-259F-6502712E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2356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B5CBAF7-ABB4-B11A-8785-ABFEAEB38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어둔 밤 지나고 동튼다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9F56B206-2071-205E-E746-3CB1EB241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6E55AB-61C2-E976-6930-CBAD0966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2B35BB-BA5D-9B39-FA5C-ABC58D82B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E77FBC-D50D-053C-5115-4974D0F0D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E13D98-C1CA-53B4-92AA-EE6C9DF72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2458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204CB10-6D32-A1B6-62FD-41137847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R.For the darkness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345469-B067-3019-924B-E6D176384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2458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A0CE44-3E84-73DD-33CC-ADEDD81E5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2458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FDAC7A-3A16-6C54-2D11-51CF604D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2458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6C3C1C-06FB-371D-FCC4-1B20753B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2458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19E8835-F71D-A34B-DBD6-1C4B8A3E7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어둔 밤 지나고 동튼다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C9359043-D9A9-0F10-B532-ACD661568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6A9B91-ADB0-DB82-2E26-3DD9EF4CD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9E2C28-FFFC-7B1A-0616-BBAD6E898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BB769C-E96F-EBDF-32BB-EA1BA642B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CD93CE-94E9-60C3-6517-D269E8DA5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2560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171021E-5F14-C839-9066-778F58FC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R.For the darkness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5B0BE2-EAAF-A699-6443-30281F380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2560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A95952-3EF0-CDF9-762C-3DE05058B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2561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4BCD02-7381-8F42-5138-5B409D2F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2561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7E1026-8828-BF0F-24DA-BD7A842CC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2561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FC5B0D6-BB1C-CD20-9EF0-847B8A50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어둔 밤 지나고 동튼다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A51E16C-F353-0463-CC4D-61F684AF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641995-C905-5866-DC33-D0C6B122B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옳은 길 따르라 의의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34042A-8A00-8515-3C8B-9F4C69FB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7A37F4-DB94-B191-C93F-D3806EFE9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DBC4EB-51BE-62A2-D4A4-242995DCB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5F96A50-F6FD-983C-36D7-07A8B2384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88E84C0-9C28-AAE4-EDDF-7E289D336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417A1A-0B57-0CAA-8176-02DBF997D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옳은 길 따르라 의의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1FD53D-1232-8778-F909-6FBA2961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60D9ED-9D11-F40C-1876-FB13E7E4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5DA105-8C72-09D6-54F1-36B9C268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E024346-A1AD-BC84-1C05-51FA4A81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E39FED0-C8C4-7FBA-0D43-49BDF1ADB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EA8522-7148-D98C-2276-0E763C5D2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옳은 길 따르라 의의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75482F-6AD3-68ED-6998-0328E3C6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53DAAC-92BB-8EB4-B729-DC0D95F7A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EFB04E-5F47-D71F-B1C3-69FD4700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A00D01-F06E-3C08-FEA5-16791753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6F8FDA2-DA64-1657-07DD-5DFDA3198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90F3BB-8301-921C-EC0B-2AD0ACE41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옳은 길 따르라 의의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A15907-5FFF-E26F-985F-FFB73F5FE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B0CB7F-FBBF-508D-B94D-DE34E2060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B7B288-F0A8-C58A-3AB2-213D088ED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74CABA-CD90-6087-00CF-A5232E12D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11FAB33-2259-4FFF-79B6-80B066904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536FA1-A746-C97C-F1D9-1D5360617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FB406F-A79A-0B2F-F4D3-22B28415A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따르라 승리의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EA5F22-2DD5-EBEF-546C-49340BE09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05B128-3109-742E-41BF-950C6C83E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A8284AF-20D0-909D-644D-6CE58662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48DCA10-9D18-CE9F-3B07-AA96163EA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54B375-9C0B-8B5A-303C-B64AAC4F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1.We've a story to tell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60D2A2-F665-AAEF-2F54-C7BBFE933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ED5A90-6E38-3363-6D21-EB52DD594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BE5D44-1798-90D3-78F9-3083D69B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4570599-4842-718D-D870-11C23C05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38A48D-FB7C-FF23-8494-4F5BB5FB8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옳은 길 따르라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2E10DA-19B1-FFA3-FBCF-B01062443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80F568-0AE8-9179-4847-CDFCB859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A71E25-7DC3-347C-F297-2B1D11B3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4756B82-1B5E-F4D4-6AAE-2B6A30080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73B2837-4D94-FC4D-B0B4-4EA3D62CD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D11C75-A4FD-21B5-7558-763C4C64B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BF80AD-7027-C66A-82F3-2A3875599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따르라 승리의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BEFF2C-1DB6-6E0F-2002-779DF046C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A2521A-5163-CD3E-A202-19AA41287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40783E-1802-30F8-4777-048F0F58B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632872B-9EA5-2550-A5FD-C8FD0750D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E3A0A5-3BB6-DBCB-84B6-3046544E4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F7B202-3F64-4AD7-C8A4-167051D2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따르라 승리의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EC233C-766A-E905-26E7-F2ABE7E56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C78721-461C-0A9C-8AB9-1CA56E0FC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325908-FB38-CA01-30DC-41697FCF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992A578-54D0-DBFB-18AD-3C551F6C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442828-0999-3247-174A-F983F9F7A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B125DE-B160-065D-48E3-8D999FE5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따르라 승리의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9521CA-0AC2-4CCF-E4E1-4F0D9828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8840B3-07A2-547E-85BE-DB77DC4C0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FF6F8EE-8142-A188-434F-E9DC74C66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683C8B9-F527-700B-15D3-CD83607B4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F96477-96B9-ABA7-ADDC-BA4227FC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C2C8CB-E982-27CF-A09B-FE63A7411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5D58A8-7ED1-AF26-1887-7868D4710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놀라운 이 소식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4656D6-3BB9-35FA-F1A6-D9C7AC807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40EA0A2-D5D9-ADB1-FFDC-0CBB13FA3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E2E1997-9E0A-A0D9-78C5-363387F3D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A15D72-34E0-478D-75CC-74B73DE3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0C8545-ACEF-74D9-371C-B6EE6322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52F8DF-7029-25D1-C869-2E251B213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놀라운 이 소식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DBED42-D32E-BB50-141E-E808411B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B81B780-B295-99E1-ECF7-CF11BCF88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F730E29-B7D8-5A3A-85B5-5AC8680B2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E48FC2-68F6-0D06-FAC3-5A931B6D7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EBBC46-8A1B-2514-2138-82BC4D2DF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9482B4-E847-4B17-34D6-92AE59CC0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놀라운 이 소식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685DD0-DFCD-381E-9413-B9C7A55D1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E107194-D454-CCD8-831A-0FDAA50D1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D30E454-5ABA-2E75-B212-B39EFBE6B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09A9B9-406E-B99A-E0B5-F7E5D94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9A7ACE-D7F7-2D39-044A-5D982FD29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47322C-0AF9-2255-3E11-E2F98418E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놀라운 이 소식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27AB09-7A95-2850-29E7-F9416082E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3D7541-8053-26EC-7993-52EA3EAC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301A5C8-AAAD-8E2D-0F4D-7EDD0B761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A0EBF3-9E01-7CA4-85EC-AED10B300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61D577-6FDE-7ED9-F849-445F614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0BC5F6-71B8-1BEA-367D-FB7E659F6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495290-66FA-4D8D-CEE9-9E6DD79ED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고난 길 헤치고 찾아온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E8C5940-98A2-D80D-706A-7F99E1110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FC88CB0-E112-763E-409F-7B2BEFDF1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1E019B-68F3-A0ED-B5EB-B5C659FA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D2D64B-B40D-0B99-FA34-559D0FB1D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B33EE2-38D7-1218-BB93-939B639A6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D1EBD9-19F4-9589-B955-26B69F357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고난 길 헤치고 찾아온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B776E5C-9678-5FB1-B448-47CC5B844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28AAA44-01D5-CE54-BD1E-F14970601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829355-402B-BF92-1B0B-F040D0FE5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21634B-D250-8B7B-4FA6-0FFA9C87A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D5715C-DD11-D744-826B-09DAD3EDE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46D8FB-1E6A-93E6-5646-999BBA3A7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4A5C36E-137C-36B2-3905-F52B4827A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어둔 밤 지나고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8F71ADFD-8AF7-8D42-DCB1-2CD56D0F6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A04B27-DF74-0AA6-EC69-7624239A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1.We've a story to tell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CA2623-4B49-27A6-8223-1633309AA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0B415B-577F-AA81-1517-575B16950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9A884E-F237-ABC1-9B13-E9DC2227F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BE6E65-AA8E-7B3A-5AC3-72BA530B5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2E2FEB-CABC-F42A-84B6-FE99529B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옳은 길 따르라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3C6A79-8CB1-579B-4BA7-DEAE331E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C7C264-DC46-27E2-70B1-A7EF20B05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DCA619-7C75-A46E-A8D8-FF4BCA8B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E18F3E5-47C9-3AD9-5539-458A893DF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5B538FFF-49E5-FC17-6290-F2A94D3FD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1AC3AE-AAB8-61F6-9B20-669A19BFD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옳은 길 따르라 의의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5601A2-482E-DD88-6FF9-876ED171F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예수 따르라 승리의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33BB6A-7C17-5A5A-6C16-7861CCF7C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6D2C08-84E6-8D5D-7AF7-2F3E7DD0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 길 헤치고 찾아온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DCE3A0E-037D-FAA7-0F47-ADF642F56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어둔 밤 지나고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63427D1-96CA-B808-DE79-8A2604274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200BF4-AF7F-72FC-2D50-520ED3402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1.We've a story to tell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ED807E-DBC1-80A3-6E7F-D29CC1E50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8966A9-319D-1596-E30B-774F6EBFE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168AA7-C318-0AC6-ED35-102FC3DD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A2408F-DF23-7E49-45B4-B23BA6F0C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6BE67A-161D-4212-AF24-FE47DC6E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옳은 길 따르라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97BE04-D8DE-3725-1E46-D9CF91FF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CBF644-9ECE-B0F8-BA15-07851AE1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DBF30E-9E3C-F0AE-6AEE-E6D7C4ED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4E37CD-396D-558E-4DE0-535C47F29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BCC5BE3-0C43-4043-12A9-DDC4F67E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C9A120-B258-4D75-F2FB-54E421EF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1.We've a story to tell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F8EF96-8244-E353-535A-789FB98F5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2.We've a song to be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EEAD5D-D867-E172-9618-3D9703DB7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3A0463-0B3A-0F1F-17CC-4155A8284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E762224-7DA6-35B0-31F9-8BF14C15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68D57C-CF3F-8522-51A8-0A5FF31BB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옳은 길 따르라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35BE50-EF63-9CE0-AF62-9A255AB4E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예수 따르라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34F753-8771-3B59-EE16-F17CED87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17B59C-23D5-A1D9-5F07-7CD8BADB8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CAECCD-E652-DDC1-157E-A54D16CB2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1D2EE1A-01DB-B8FB-790C-A64766A38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8030D7-A5FD-7C70-1742-DC986D19A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458950-D171-6B73-CA62-DAE26200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2.We've a song to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3B2C57-4AF3-F67D-636C-457EA634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03832A-49E1-BDB7-61ED-32EBDF88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B4B0E0D-108F-87CB-42F5-B8A50FF26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8FB443-C3C2-C34F-AE5B-56118B99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139472-E586-DAD2-5552-56EC66127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따르라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3703D4-60D4-B07C-E316-F7FEC5E9F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E99270-4517-318B-40DA-F0554E846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EAB5FC6-1A71-E6CA-C822-4BA26516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3DD9F4B-08C1-D502-1544-4196B5DE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8F0EF4-CA6D-774D-EE21-BE349C1F5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87E092-EEB8-EFC6-E870-D79203982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2.We've a song to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C185D1-0426-28AA-A6CA-3DD9C0E1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DE64994-824E-1C22-AFB5-1A7EFD09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A6CE1D9-3DF4-BBE1-6FBD-241430A20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75EDED-4F95-610F-5AB3-528001C1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F2FAD0-E153-7D53-6021-44CC9ABE7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따르라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AEB754-8334-E52E-B57D-82EBF7AB6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622E63-7C15-577A-11A7-F2D5DBE34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E34586-D52E-B6B3-6BC8-982C271B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AE25B6E-882B-2259-8AA5-09E9C2FA3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4C7E03-CC68-EB44-44F3-3C2C9A4EC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1.We've a story to tell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B5F79D-2AB1-F413-BDC5-067AD188F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2.We've a song to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44D8D7-53C7-FD87-05D2-9BC73795E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3.We've a message to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B234A8-1306-21A8-0728-FB3D5FDA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4.We've a Savior to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E006B7D-2D0D-9313-D92E-7DB207545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R.For the darkness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007CBE-7F97-6D0B-6F43-8E18651A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옳은 길 따르라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F6400E-6D84-C488-F9E5-0C6807F8E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예수 따르라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06564C-8F6E-EBFC-0995-3DDF9ADA3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놀라운 이 소식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DD003D-C317-C52F-F24A-4246FEF67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 길 헤치고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E16B957-54F2-13B8-7BB5-11836A1D7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어둔 밤 지나고 동튼다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1816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2024-05-05T15:20:09Z</dcterms:modified>
</cp:coreProperties>
</file>