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61" r:id="rId7"/>
    <p:sldId id="280" r:id="rId8"/>
    <p:sldId id="281" r:id="rId9"/>
    <p:sldId id="262" r:id="rId10"/>
    <p:sldId id="263" r:id="rId11"/>
    <p:sldId id="282" r:id="rId12"/>
    <p:sldId id="283" r:id="rId13"/>
    <p:sldId id="264" r:id="rId14"/>
    <p:sldId id="265" r:id="rId15"/>
    <p:sldId id="284" r:id="rId16"/>
    <p:sldId id="285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7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12장" id="{39A74651-E861-4493-AD6D-66DDE67434F8}">
          <p14:sldIdLst>
            <p14:sldId id="275"/>
            <p14:sldId id="276"/>
            <p14:sldId id="277"/>
            <p14:sldId id="278"/>
            <p14:sldId id="279"/>
            <p14:sldId id="261"/>
            <p14:sldId id="280"/>
            <p14:sldId id="281"/>
            <p14:sldId id="262"/>
            <p14:sldId id="263"/>
            <p14:sldId id="282"/>
            <p14:sldId id="283"/>
            <p14:sldId id="264"/>
            <p14:sldId id="265"/>
            <p14:sldId id="284"/>
            <p14:sldId id="285"/>
          </p14:sldIdLst>
        </p14:section>
        <p14:section name="새찬송가 512장" id="{C983331F-6A3B-48B3-947C-C7C860DB22D3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>
        <p:scale>
          <a:sx n="98" d="100"/>
          <a:sy n="98" d="100"/>
        </p:scale>
        <p:origin x="-114" y="-22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C47B4B-4B07-1349-3548-49198AFFA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FCBAA6-338A-1BEF-6801-AA82D5C78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D72560-D4D7-1AF6-B607-13BB8CD378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BF4D4-B718-43F8-B11C-774E4230FA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572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E31CE-8E1C-3B27-8096-37DBE4810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18842E-A022-89F1-9AC3-528A74E02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275FB-809B-0A34-C983-144083A6A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17B1D-8637-472F-B6C0-A6130F79E8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467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328B18-936C-E6AE-00A7-5F4428B72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E2D8C8-98FB-4C07-1A11-19E4A4047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4F3890-B088-CBF8-D0AC-1AFD71963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8301C-A39A-4930-92AF-7C2E160C78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955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3439C5-F829-0E0A-0AED-D07B89081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9FB62-F261-A69C-E425-18F6543D6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DCACA0-4EB3-CBC0-9B48-7855AA9D1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B8EED-0ADE-4768-B705-0DDDD63322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271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845394-D82B-90C1-F826-95BB010C2D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6B1A32-48BD-7DB0-4AC3-1F851F154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D34C6-5B31-6B80-68C8-083A11E2E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F1ADE-16BA-421E-844E-EBD280B2B1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781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B35F2-0D67-ADDB-02FF-4EBE0A6F4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13502-1037-180E-293B-5FA86C1D3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74A86E-5DF1-F745-6182-836D1E7C2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4D133-46B6-4E4F-AFA5-BD4B5150C2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053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8FF07D6-F423-AB5A-32FE-E835340DB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BD95BC-76B7-F0D5-1EDD-32D2F8020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5056F47-4173-A93F-F2FF-418A0F818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9FD9A-FB53-498B-A21B-3EE9D2E03F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967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2D6E56-9662-FE8C-2E1B-E2672B704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D2281B-39EA-D253-308B-54DBCB7E6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1BD919-0D6D-D9EC-A381-8991D2CBF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82329-8AFE-44F7-BAC5-98B778FB53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467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4CAFDE-04D1-9238-C3B2-AF321E7F2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F152D9-8682-E6EF-B176-FE619CEFF5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A6D628-D255-FDAF-E5DD-454CD41E8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0D03D-9750-4FDD-8C0B-219E42A6C7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209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EF22B-20FA-D0E7-A7E4-AF865C8B9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CE99F3-0382-844F-8C66-D8B49DDF0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0BB4A1-67EE-7A08-7C4B-A08058FCF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9E768-B1CA-4E65-B046-0B8AD9C3BF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231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2AD139-F4A3-8027-6FD8-C7A6FCDC6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4428C-DA0F-1D08-C628-06B542225E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A6C53-D9FB-D62E-78AF-49E4600A2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A1A7C-B759-488D-A35A-6F5CF4E604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099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4FFF8B-E16F-CB59-E4CE-2CC152079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C20719-9EE7-A832-7043-31A09A53C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FF161E-EDE8-A14D-58EB-86CC300C45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EEB6AD0-D702-B914-460C-04B2CB0C2F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74B02C-4970-F33C-0923-6724A9D985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1238522-2C66-4835-8D8C-1647E076C6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90ED4C-97E5-33E6-0203-430023DD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1.Sinners Jesus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361F8B-3F1B-1BC3-5102-1D32A4F61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F9F2D3-32DC-A506-5D7D-E2DF95B1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0E75BB-D5BF-3742-E51B-5CE9CF32F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B2984D8-217F-62E6-37E9-C384FDE41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4BE097-6830-D95F-3C82-3BF8BF622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천성길을 버리고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D86210-BC8D-4A39-BFBC-AEE64F9A2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27B70B-B2C5-E70D-4E8A-537F6FE8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708842-4520-7335-D175-6EAF340C3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20B24BC-7863-2067-432B-5785A83D5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C60D92E-0F40-30D3-5276-42E0ED210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56F8DCB-8DF3-A241-B0C3-74799DD5D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611F27-0A66-6E78-1EC6-A6E760DBA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E1443A-9BBB-CE3A-4D14-57A8A4CFB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733C4B-DDBC-12CC-10E0-A65772B3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3.Now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9469AE-98A2-F7DE-B8CF-D4418EE8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5CECD06-1B5B-B67D-7F0D-CB7B70DB3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4C6F6C2-B242-FC42-BA26-FA5469914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721B55C-6434-4A9C-9501-FCB8F3F3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0D57F3F-FBAE-0E1B-AFA6-67C1F3C20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 맘이 편하고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D51DEC-B845-47AA-F708-CFF2207FD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C11410B-05A7-6EC9-5EEB-83B4A9735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BD09103-92E4-55E0-0EFA-FEDB86D59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FF57F5-A584-ACFE-9BED-7B82B555A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3EE68C-EFF3-7B5D-F138-34B5703F4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53934D-3290-32E7-026A-AA17B4191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3.Now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8D3992-6A7F-FD65-CDFF-4D0A641AB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4BF0AFE-436E-0DA8-124E-8C8F6C418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0EF5DC-869B-7E7B-02BF-190492818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9A10D1-3910-44D9-D5E1-E86ED9CAD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6F9DF56-33EB-9B2D-DA16-DEFC5FECD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 맘이 편하고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FD62C6B-6271-5888-B772-999A831E6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2715A8D-F75B-B841-2B82-CE3484017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A010CA5-004F-769F-05FF-A9C29E690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03324C-8B55-497F-1670-F86BCE90A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994ECB-0C85-81DC-656C-DF2E68171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DBFB45-A955-F50B-DFD3-B8181A63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3.Now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12FE3F-06CB-D460-EA2C-0FC3D9663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DA17885-00F6-9FDC-D5C2-DDF319B1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695B189-BD68-12F2-1572-37F65D5ED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217CB3-9E4C-875E-537E-268AE0735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EF45EF-D5F5-A039-3076-AC176593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 맘이 편하고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AAAC34-862F-F5C4-DDA2-EAAB8D88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8B92E9F-16A7-27B8-7983-BACB0DD4A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BABC41C-0E4B-BCB5-BD0C-3D8A2CCE3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AF8571A-49F5-BD0F-E72C-7D305E20A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258D39-F145-631C-2940-65F01B6BD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36AAA6-EB8B-4C2D-6721-4B8F93057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8A0589-AA92-0344-403C-825F69D1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4.Christ receiveth sinful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E40C3A2-27A7-33BE-AAE1-503F357C7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74270D-F90E-832F-5C68-8F7470394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61F125E-EA6B-5A12-1823-3C14BB10D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052B952-532C-D777-7098-2C8419E96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D16B4F-5361-BEB8-7501-895107F13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죄인 영접하시니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83F4676-659A-3ECF-3494-2F95CD3E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D65BF26-5E54-B94E-5B8D-05A0BFBD6C3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F84815-6006-81F2-99C9-2BB08679A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EE18E5-513E-EC94-92D2-0AEEC8283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8B855DA-FE34-646D-ECD0-536D2D37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5817C7-58AD-EF63-0485-8CEE7108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4.Christ receiveth sinful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C4F1047-196F-EC80-5FBA-55641C2FE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F447E5-DAB7-ADA8-E4AB-55CA143DC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9E4193-2678-9D77-B1BA-556F3C9A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8B0471-2353-4368-5C1D-803AF43D4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AA31007-193F-60CF-78BF-BA6F6CCAA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죄인 영접하시니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62A49E1-DD9C-34D5-B810-C76264DF8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A7795FAD-8726-B64E-98B9-471BA180F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DEE385-4FF4-F6A1-39E9-69C3844B3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79F9D8-89CE-90B2-0537-9759E144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F03BC4-2F26-AB4A-4261-7BBF6C16D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56B4B4-9F1A-B939-C8A7-4D41EEBC0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24CA5BB-0AA5-B36A-C493-63172BE27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 it o'er and o'er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BB9D89A-A95C-B0D4-F07D-273A8EBA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987D19-4085-F785-D2A7-5E620E551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17EAA1-2C26-7684-15C1-6942356F1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76BD99C-D34F-80EE-4F25-A3DFD2555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77A06A9-76A7-CA28-E0E5-ABDDCB5C4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항상 말씀전하라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A2A4984-BCF3-6FAC-0FBE-584F2CEF2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201EEE-7A20-3540-83F7-6B9A9C9CF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2A861B5-69B0-5CD2-522D-1D7D429D4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133D4C-3F58-C4C0-8C61-04B1C5C3D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7A22F7D-4F7E-B050-E929-A82964EF6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71C0AC9-DC00-BC04-5A03-50921E25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 it o'er and o'er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F2F02E-1765-0053-FDD7-F3A555E4C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69D053-74A1-84E4-81C9-FE7230AD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CD91FA-9BBB-3A7B-8D7D-E72A0A78F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98D5AC7-B138-2B80-7086-E0A06EE8B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0AEF2D1-AA12-D766-9696-563D41D01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항상 말씀전하라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A125EC1-70C0-D6A9-7E36-F8C6874E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0372D9-A455-088E-6CB7-48401ADD6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천성 길을 버리고 죄에 빠진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A1E4BE-1142-BE32-71DC-933555958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모든 죄에 빠진 자 예수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674107-9823-AF93-A60A-F6B532B5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 맘이 편하고 지금 흠이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6ADBA8-FC35-71C9-C60E-077BB5008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죄인 영접하시니 나도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D349E05-9747-3710-2763-3CEB0A9A6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F9E897-93A0-4FBD-46C1-C26B56300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천성 길을 버리고 죄에 빠진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34DFC2-C5B1-EB9F-D5BE-A4ED8601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모든 죄에 빠진 자 예수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74DBB7-AF6F-8106-AE59-D82C0AFE3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 맘이 편하고 지금 흠이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890D61-63C4-11B1-0C57-56DF7FE3B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죄인 영접하시니 나도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BDE2104-2009-419C-F480-D4F0CF3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03158A-3094-BFE0-8FE5-95C3EA93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천성 길을 버리고 죄에 빠진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8743F6-9FF2-270A-476E-1183749C2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죄에 빠진 자 예수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CC5654-375B-5DF8-9175-CD4AD030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 맘이 편하고 지금 흠이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F99E1D-CFBA-D1AA-00FC-942F60F88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죄인 영접하시니 나도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EB42F3C-F4E1-AF0F-B56D-2131B0983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9EC5ED-EB7A-221A-A6D7-57ED9CD1A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1.Sinners Jesus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AF9D774-4F1A-3635-F515-0306BD853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F86784C-F6FF-8B8E-88B9-3A0F0B6B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A6355C4-7845-5284-86E8-C27B7DE1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2CF349-A231-FF3A-DDCD-2F8571B39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19D8518-700B-5955-DDC9-6AA0E9673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천성길을 버리고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1D4249C-3D3B-6E2B-4A4C-405570CF4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710BCBA-3877-3C4F-1B92-4A4E5E311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42900A-2CF5-A594-C9A5-6886F502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1C5E77-1A41-B093-55E3-380BED242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6FF1C90-8BB9-0874-3041-E6D2FA6F9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0F7F07-113F-1514-D5CD-11DEA3D6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천성 길을 버리고 죄에 빠진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B6780D-1923-D29F-575D-B43A3F130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죄에 빠진 자 예수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5571CA-4E88-FCBA-A382-38C10F4F5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 맘이 편하고 지금 흠이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54D21B-7D37-2345-A3C0-40D71F2FD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죄인 영접하시니 나도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DC41657-77DE-7EAF-D8C0-1E18B5846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ED71FA-07A5-EEE0-2381-9D3B60A7A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천성 길을 버리고 죄에 빠진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173E98-E946-0D8A-8B2C-66FCB6C1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모든 죄에 빠진 자 예수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54457D-F66F-0A13-5FCC-173271D2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 맘이 편하고 지금 흠이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F14998-0205-2F8A-DB24-D38E74FB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죄인 영접하시니 나도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06FE5AB-8102-2E7E-F987-68A90CF37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2ADA1F-6F59-644B-93BF-A61EDE88B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천성 길을 버리고 죄에 빠진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FBC027-DCE4-5568-D636-4BB376D19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모든 죄에 빠진 자 예수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756CF9-96DD-C102-C926-98621F56B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 맘이 편하고 지금 흠이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1F0C55-502F-9144-4265-AE04653C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죄인 영접하시니 나도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A0F47F8-C9FE-9602-B416-39C2905712B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769763-9732-963A-07C3-0BB2FFDFA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천성 길을 버리고 죄에 빠진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BE9C27-2CB2-B9EE-CB8B-2C506ECB7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모든 죄에 빠진 자 예수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8F044D-9BE6-9A1F-493A-1710BD60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 맘이 편하고 지금 흠이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573DCC-966C-FBA8-9FF3-5F8F64445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죄인 영접하시니 나도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C679861-9288-B46F-D9EC-D241880AE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B60C51-7D22-6C9D-2E5E-B0D9C9BC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천성 길을 버리고 죄에 빠진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CFB630-2D16-0F69-EDB7-0964CB5F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모든 죄에 빠진 자 예수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D89177-E68A-C0D8-EAEB-1531A355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지금 맘이 편하고 지금 흠이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30E3A98-55B3-0133-A131-EDD2727F0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죄인 영접하시니 나도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F29E272-1809-6419-4C2D-41B1FEE86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0489D8-E3AD-5561-253B-BFB23C24F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1.Sinners Jesus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A504C8B-CF1F-C287-24C8-92CB08889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6C7132-A4AD-77AB-B787-89BB25AF7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2782D1-B3D7-174D-D2DC-F7BD1937A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8AF9C9E-3F9D-1AB4-931A-116563FC7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94A4189-5291-FCCD-929F-095F63D3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천성길을 버리고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8787A6-6463-251E-B690-B95E3E31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37A8F7-2F3B-CE9D-97CA-85DCEBC5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123B06B-D0BB-764E-6178-BB66653E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0C9BC33-5B87-A25B-A2E8-D5EE0838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6A8AB6A-481B-6348-DCFA-A522AB394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8649F3-7684-ADE8-53B0-3EF661106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1.Sinners Jesus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7F037CB-CAF0-A89C-E932-9A1D8D864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2108F5-5E38-74A9-37E5-041DE17F6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B95F03-34FF-1BEB-4D3A-F585F6C44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99EA7EF-18A5-5280-7A20-CFAFF5D55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4874C7-1E80-1199-A11D-851BAE0E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천성길을 버리고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B0A0E4F-727D-918D-2FCD-F615BAABA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CF095FF-A3B0-A06B-D3CC-0E97F7DA8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BF2048-E173-A729-873E-2EB5042D3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7A5596-3B9B-572A-A6BC-285EAFAE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935B2E2-AF42-B221-94BA-4CA36E013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2012D8-FC11-0958-CFCD-33ADAB47D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980287F-3F50-E528-3A4A-415C909FB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and He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B7030C3-7BBD-AB82-56AF-31BA68425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63C99C5-01C8-3E26-33CD-DA20F78D1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1FB5ACC-860E-3F46-CE12-92C847A7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5B8812C-6131-4874-A97B-F7160FCB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C69944-33B8-ED72-1B6A-795DA7814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죄에 빠진 자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E4F465-C6AF-CA7B-A133-4FD5B40DF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3FB335-8853-9787-ACE6-D79E9CB7D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281F559-702D-0FF9-F4DB-27F9E4567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73C5F5E-54D3-5B22-C01B-E36D7BBC1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93A6A7-CDB3-EA20-8746-F9516357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3D4CA8-0A3F-781B-F9C4-CC2D4D7C3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and He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811435-54D2-0D95-63ED-7737C66FF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A977AC-E94F-5DDE-6461-50AF073EE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AC4ED52-8BFB-A9B6-5BDE-B8330365F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2A816B-3C8D-B939-B12C-9F381A8D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07FB10-7A3D-D951-1610-D3BD75AAF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죄에 빠진 자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5C1BBE-A895-B2B6-DCB7-C5757B1A9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D03AC44-7F9E-853E-9A09-F8BC3D53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B6FB59F-3BD4-523C-4AEF-533AF0C6E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EC47238-0C93-428C-CD1A-C4DEFB01E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A811EF-76E0-21C7-BD9E-A7AF122C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A8A8CC-D927-7885-27A7-E77154D05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and He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5F8EB8E-8D10-947E-F5FC-3308F7CE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70DBBFF-1329-32A9-A77F-59C823F75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D22A2C8-A854-49B5-C2FE-B7170FAD1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2D426C-5CD4-2BFB-34AB-EAB81F59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5713C65-AC2E-0917-2E4B-CAB1D2B03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죄에 빠진 자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74ACE6-7AC6-E55D-3928-1AC3900EB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C71D2F-3D60-869A-396B-6A4BC7921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451871B-4655-9447-58DA-FA343D542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4D7F5DC-8A35-2F3C-0870-638742ECC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E7F1DA-6EC1-088C-8778-887CA2B3D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028457-F6CB-D42C-E6F9-CDEA7AEA5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2.Come, and He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070055-9B16-7801-EF1B-C2586FED4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3.Now my heart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6D97E5-E339-B53A-6171-78B2E583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641364-26B4-84DB-BEB8-3A2DC335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E3B990-9835-5DB2-661B-96131F2D0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00C834D-BA78-FBA7-C72C-02B888F4A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모든 죄에 빠진 자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2D78EF-17C1-32AC-6778-40500CDF9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지금 맘이 편하고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B8254D-F796-C6D0-DA9A-A7F0F3ACB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E334F38-AB6B-0B31-32BE-3D1FBE051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B8F3D03-62F3-FEBC-8ABA-64B26AFB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BF17C7-91E5-FB9C-B4A6-4FB95B12D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1.Sinners Jesus will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5DC922-7BCA-3DBB-C0FC-A7FBAC927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2.Come, and He will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7D3C69-CCF4-06C7-F26E-B25BD1989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3.Now my heart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889B0B1-C763-3DC3-77C6-CAEFDC7D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4.Christ receiveth sinful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08F65E6-6455-32A0-FF5D-6C99178F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 it o'er and o'er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4CE69D-4959-FF75-57DA-18B8A4A9B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천성길을 버리고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738339E-1F49-7297-FA39-5611C5CB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모든 죄에 빠진 자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A400BF-68E8-FBDD-D7CF-CEEE74DAF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지금 맘이 편하고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DA88BB5-5F99-9CBA-6C68-A6DB80D2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죄인 영접하시니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268D555-F95D-6B5F-01CC-D6B42C0F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항상 말씀전하라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1040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2023-06-25T14:04:27Z</dcterms:modified>
</cp:coreProperties>
</file>