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6" r:id="rId15"/>
    <p:sldId id="267" r:id="rId16"/>
    <p:sldId id="291" r:id="rId17"/>
    <p:sldId id="292" r:id="rId18"/>
    <p:sldId id="293" r:id="rId19"/>
    <p:sldId id="268" r:id="rId20"/>
    <p:sldId id="269" r:id="rId21"/>
    <p:sldId id="270" r:id="rId22"/>
    <p:sldId id="294" r:id="rId23"/>
    <p:sldId id="295" r:id="rId24"/>
    <p:sldId id="296" r:id="rId25"/>
    <p:sldId id="256" r:id="rId26"/>
    <p:sldId id="257" r:id="rId27"/>
    <p:sldId id="258" r:id="rId28"/>
    <p:sldId id="259" r:id="rId29"/>
    <p:sldId id="260" r:id="rId30"/>
    <p:sldId id="261" r:id="rId31"/>
    <p:sldId id="272" r:id="rId32"/>
    <p:sldId id="273" r:id="rId33"/>
    <p:sldId id="262" r:id="rId34"/>
    <p:sldId id="263" r:id="rId35"/>
    <p:sldId id="274" r:id="rId36"/>
    <p:sldId id="275" r:id="rId37"/>
    <p:sldId id="264" r:id="rId38"/>
    <p:sldId id="265" r:id="rId39"/>
    <p:sldId id="276" r:id="rId40"/>
    <p:sldId id="277" r:id="rId4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92장" id="{EC2D613B-6CC8-4434-BE10-55C554189B46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66"/>
            <p14:sldId id="267"/>
            <p14:sldId id="291"/>
            <p14:sldId id="292"/>
            <p14:sldId id="293"/>
            <p14:sldId id="268"/>
            <p14:sldId id="269"/>
            <p14:sldId id="270"/>
            <p14:sldId id="294"/>
            <p14:sldId id="295"/>
            <p14:sldId id="296"/>
          </p14:sldIdLst>
        </p14:section>
        <p14:section name="새찬송가 492장" id="{1EF0F735-B1CD-4B33-BB34-1877EFE2ED76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106" autoAdjust="0"/>
    <p:restoredTop sz="84324" autoAdjust="0"/>
  </p:normalViewPr>
  <p:slideViewPr>
    <p:cSldViewPr>
      <p:cViewPr varScale="1">
        <p:scale>
          <a:sx n="86" d="100"/>
          <a:sy n="86" d="100"/>
        </p:scale>
        <p:origin x="2742" y="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E07969-643E-A010-F2B4-377283453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4D90A1-92B1-2D9F-C4E4-3C25B802C4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D7E7E4-7789-0CBF-4830-B2145B90D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6CF3-42B3-4A28-9042-9CE4D9896B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402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06B77-0124-3BB4-1EFD-56B4E2689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00EF36-E189-90A3-94D2-519586641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3A9407-8071-7E0D-392A-9D41E7565E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2FC9A-4BF7-4497-818A-3BBEB70BA2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324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07F79-56E7-31F7-B992-20436D802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EEF96-FDC6-8A8D-06D5-5206312DB3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8AAF63-782F-2F7C-B691-A44F8D61CE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2F4B0-B5FA-48E8-86D7-A93A2F4DDB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113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6770D3-D204-3804-D9B3-A33D2AB54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F4DAEC-7D8F-1FEB-325E-4F4AC3045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299BC-3DA3-D6F3-3066-5BC884DC6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233E6-2C4E-4000-B7DF-C43EE3BAEA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578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53B2D6-1C92-DBD7-F317-729565345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EC0C0-210D-18F3-C0F3-ACEC57906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CE562-1B85-E280-4FB6-29184B269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BECB-857C-4B9E-9D41-133A21566C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395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6A9B1A-5869-C175-2530-79EEEE5C3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9B08E-61D1-8A85-2D24-8576E6986E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E8E0AC-7A3F-8B62-A655-B87567A33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2A1148-CDFF-4A03-A0E7-0F237DB62C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590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95F6A7-E665-89E6-4575-4A2723C3A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74DE34-5703-0201-0AEB-E013D52C6E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DB409A-7AC4-0536-2AD8-633F0F29E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8CD82-819E-47D0-BCB0-FD6F8A3146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4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53AB67-CE87-30E9-39B6-7C1876062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E8FB63-EBEC-D311-0795-A29114CE6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902E3A-C4AB-7B15-2C46-ABE6D1157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D0782-1FCA-4F75-B87F-886B9A1D9C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743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8215C2-F700-87DB-3913-3F3B32F19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1E049D-CB3E-2E17-2078-9873BF179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056441-39B3-465F-47C9-3DE5CE745F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5E91-B456-4F0B-B4DE-8A361F9B0F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93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61C584-A1A8-C457-B379-E5314E595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C139D-AA6C-BC46-DC94-045EB8B33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C03FAB-2969-37BC-1824-91774919BE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5825A-2C0C-4363-A6E0-F40DF7785AB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3923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E1FF3-61A2-708C-340E-C3E745C44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54605C-A89A-3038-0B5B-318DD133C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3CF795-CFE1-66B9-8D60-D239708B8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25A90-4B0B-4B2D-A8C8-DBDE20A2E3F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374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B204B1-8C46-91AB-D3AE-E2F46C25B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D83422-C04F-9FE0-7F9F-4C4139FB7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22981D-80CE-7EFA-B04A-4213266554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C88ADE-5E49-7CAD-6A6A-9DB756A5E7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C20959-61AB-E1BC-F919-3A7D424F8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5AF2C69-B383-4BCD-BFFA-C8EF65DE6F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3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3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C0D19018-6F5B-9843-620F-BEC23FF9A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a few more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2FED01C-BFD2-665D-DBE0-0AAD9BDAB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49FB0C7-B477-BD5A-7E5F-FC0F4900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00B04024-A555-386B-BD8A-774AEEC49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2BDF44E9-BB5F-EDD1-2D49-B342F043B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7D0033F-A60F-7802-70D7-86C371B3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2B7D69D2-737E-FCA3-E828-DB8AF386B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2B993FF-536F-66D4-64A9-1010CCF3F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5F4B9C2-C78A-DECF-BB2E-B2A45DF45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85465D57-EF2B-A13E-F258-55F5D6BC3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91B36487-74FE-C1B8-CFB7-BD728118A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1EF1DFE9-9EDB-CE62-5929-89315FDAB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2EA740-104C-74BD-9F0A-70F142393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822710-8FC4-E4AC-CF08-D1F95E19C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a few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EAB4BC-4D11-C827-2231-A5B06E537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5B7524-2AAF-84DF-C5DE-7E1DE902E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6C54462-3018-39F3-46A4-3451E91E2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F1F9D7-56AA-D5CA-0D04-9545D72B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0F98C1-D8AC-AEA5-8C88-3F131C61C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눈물골짜기 더듬으면서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571DCD-59E8-1DCD-AD06-A451B9CE2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198C63-1E9D-C17F-BAD6-0C52C1C2A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B1E14F-C334-7832-83F7-9D1A1702C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782F050-D2F4-203E-2C62-D5DE12BD5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9B233D-F4C3-6433-E4FF-AAA158B70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BAF0A5-3887-B908-B485-E640CFF8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a few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FDF0CA-54C0-1A1A-5A8F-792A49F2C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11429A-6A7D-ABAD-AD60-AC7AD3D65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CE9145A-AEA2-7FD5-5155-F9A1EFCED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332BF59-6DCD-4DB2-CF43-8E5E0C90B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75A1F1-4B44-4A71-608C-80CEDD16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눈물골짜기 더듬으면서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A94091-1A57-38E9-99CF-8A5F19629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2A6494-69F3-D447-90F9-5476790B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C116DEF-E41C-82B5-07EC-CBB22AEEB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B2F42F5-9F8E-E032-F709-0F0E2278C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04BAA4-18F4-0815-F16D-51BC10C59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1343E8-C7A5-1F00-1431-7BE8216CD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a few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1E2455-D1AC-D411-69C7-0CE07BEC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6FE94D-46C4-1A0E-51C9-907564DB6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058C9C-CE9A-8DCC-21B8-495BBD4FD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79C0F5-17D0-99A5-D0C5-81889E33B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331195-D3FA-C077-16E5-8FD6A0FD6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눈물골짜기 더듬으면서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8AAD79-4ED7-AD6B-9FB9-0BD28A28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37621A-DD05-E425-9E57-0128F25BA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CBDB9DB-9468-9918-A6F9-1587429FE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81D79B44-6723-D738-8798-872D9D506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EC342C-D69D-8AA6-B211-C2E0C2414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E1129C-532D-06E5-957F-A453D9A58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87C928-66D1-6EFB-CDEB-33F6DE0B4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3.Tho' the hills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BF4BD5B-BFBF-A331-54DF-A5E48BB07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F0D05C-8280-BD8D-E19E-FD5032EC1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0A3169-E536-C080-E0E8-2FAF28B6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4BE587-84D4-B89A-CC7C-6BA7091F8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6A5E67-2E8A-098A-6922-603F7FDA4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5FA217D-2D3C-FEE8-B3BD-E7E4E28A2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D914636-89BA-007E-6CEC-3403FF7E6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312C65E-0504-834E-91A3-6E7C7223C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5DA63E-4F13-B07A-EB95-7468FB0D3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584B7D-A1AF-1BDB-9948-45E0C9D77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4A458F-C394-63F6-2FCF-4070777A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3.Tho' the hills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2DC16E-634D-7519-EAA5-02762171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E122EB-BE86-8FDE-9711-B970D10D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E00CE4-7473-FA99-9A25-A156EAF81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2B369B-54E9-7618-CD4E-C21D9CB5D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BF92F2-13E1-DBA7-2B0D-2FA3DDEEE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DC8166E-D47B-94EC-E604-2008B18A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BF39202-D627-4B11-1AB8-435EBEBC2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14C50CA-E755-7F50-E39D-870128E9F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DD6544-2472-CFEF-E3ED-C10208B9B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D73107-BA95-C3D7-3019-BFB735A6A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F4B59A-34F4-542E-3572-9F1CD27E9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3.Tho' the hills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A4CA676-1AFE-C50B-6302-25F766CA8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A35EE3-E9D8-1039-3568-E50865E1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448FE2-03EB-09B8-BEBA-374FF5C8F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42FFAF-0481-53D1-DDCE-839849A0B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A6BE17-77C6-4931-1278-67B674DD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83C128-A8D4-5D99-8E80-D8909297A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23BE629-EE01-8AA6-296C-021B1BF4A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C7A14E52-83FE-B17B-A667-9BEA46C89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A51487-6366-7586-5C32-E459E237D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8C28D7-CBEF-0FE7-B5CD-F402D3D82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E94FED-B9DD-37A9-930C-AE21AD88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3.Tho' the hills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2530E6-25B8-6FDF-23E9-FC48EFDB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CF314C-1D3A-2048-E841-BBBF740E1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E06FC3-44D2-198F-4282-E86D8AD9F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163019-E8BA-3306-4105-76EBB4EC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CA6F63-AEB4-553A-F43C-39C93FA6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0AAD60-047D-DD6A-0966-0E8E93FB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C45E6B7-006F-A226-7648-82C462FB4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9EF218FA-F692-49F7-A543-5F65A4E69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6F0F1E-3711-AFCC-7513-0CADC32DB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A33B23-A12E-0916-7906-BCC5F0442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63C10B-DCB6-02BA-0ACF-3A8C98C9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3.Tho' the hills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0059F2F-7C07-3840-3B3E-19BE27B8A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EFE0EC4-8673-9762-D7D7-448CDF4A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ED1DAA-5E30-C798-83B0-5D8772788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CEAFE7-8E72-9583-0C67-24BF4F821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F9385D-4750-F26C-E306-623883021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95712B-6FA1-7DDD-CB37-11B04FAEB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67341E-8A07-73D1-F072-D8ADD472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94EB50B8-D99A-BDA9-A570-D5C8AC7C1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F92AC6-2975-C92A-724A-B00E57F5A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FDECC0-CFC4-BE03-20B9-1B92EAD39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CD0F68-1E2A-7881-2F5C-77D9B450C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3.Tho' the hills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82D2AA-6F3D-1F8B-F98D-8FC8B6FA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5365E0C-5644-8E1A-479F-BB613BC8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75D68A6-6961-B9B1-F75B-57652BFAE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FF46AA8-8EBE-C896-73C8-DAF5D02F5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28962B-B08B-2628-6790-A302898C4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DB3DE4-C80F-5098-E5A9-70FA5345E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29341FE-17C8-C40B-94AC-D54C762C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78F6F58C-11E2-5A6B-22ED-A8606626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6281EC-A948-8631-6003-D556ABC80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351767-2EDA-FEBC-6005-38C10EB83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412F5E6-AE71-80A9-E768-A93694BBF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A2F653-0345-96BD-2468-A81E35310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4.What a joy 'twill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1E10C4D-EBE7-3ADC-570A-79537ECE8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DD5966-D8B9-5EC6-97A6-86C48221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688892-9FFA-FA06-B9E2-1C052C7C3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1CFD16-EF88-BCC8-766D-742836A83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CF7BB6-3716-DB1B-E5AA-C74166FE7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한숨 가시고 죽음 없는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38E7D4-DBBC-A529-0BA4-D84E996E3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3C0FB27-9138-AC99-A519-11CFF7C16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C635A72-E8E0-1F4D-346B-5E7F693B9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a few more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D3C29A-3137-2FFC-EC39-E48AE2C3B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3EAB5E-6394-41DD-1D49-7351BBEB6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40C7D3-88A1-E8D7-0C8E-CCA6FCC1A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FFC4E25-F6DD-EF5F-C6C4-5C6D280E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60C9133-3FCC-2B4C-5CC1-C9B8B661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844272-8446-84A5-B574-03507CD61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FB883A-9DDF-85EC-2434-1A76C02F9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C6CF76A-5645-ABF3-2B6C-77298749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C7CDF46-369E-4DFF-2B36-D8B9FCD3B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02D7872A-03B8-8038-9601-AF2966D55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A963B2-EFD6-DF25-F347-67DCFAFC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E22FE3-D18A-AE0A-5356-2617098E5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B9E8B2-AC4D-FCBC-8B50-E40A021E1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299E94-785E-6A24-9EC0-93E25C0CD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4.What a joy 'twill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3FC370-1527-95E3-FF34-8883D57E2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1D07E4-D594-F20C-5636-839838CC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3436C7-AB05-195B-354D-D892F852E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CA149D9-94C3-7FD1-9388-C21E1786F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A7E57D-EC12-0F5C-5759-25A12B12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한숨 가시고 죽음 없는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989D10E-660D-26DB-E1C7-7D5C25B18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A37F6608-CC9E-95D2-8E63-5850DB53F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206EEF-6F5E-6408-7098-4056F951A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91BB1F-6CF3-CEA9-7079-455A6F1C0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8BC5D4-A0CA-CF33-FAB2-9FDD255B2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59EEC1-42B6-B2BE-C0A6-29EB9432B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4.What a joy 'twill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395B5C7-0A9B-855D-4B03-F43CA820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2253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2863C4-3934-46E2-09DA-D02A56572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2253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4C2825-FD89-2725-2660-595ACEF67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2253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3F0AB83-F521-5430-B3ED-438E04ABE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2253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9A15C2-699A-05ED-DA12-38F2B75EF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한숨 가시고 죽음 없는</a:t>
            </a:r>
          </a:p>
        </p:txBody>
      </p:sp>
      <p:sp>
        <p:nvSpPr>
          <p:cNvPr id="2254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197B0C7-E97E-74DF-1B03-3CAEEAB25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D5F4AF07-EA5D-A154-F25D-13E48DDE3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59A652-E940-37C4-E67E-50395297C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50A899-1C0E-6A41-03C1-5EFBC602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AE67CE-B884-0AB4-37CB-B0EF0AD6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0825F9-63DC-C7D9-BD51-A3372FB07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BE4C01-4065-59F0-23A0-4D30E2DDF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R.I'll exchange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6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46FFD3-982D-5303-9A53-80956B8F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2356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18EF09D-4ACC-9086-81EA-18E897BAA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2356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0890EC-2D24-3624-4CAE-D4D0C7AC0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2356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867F97-33E0-6547-19F9-0577390F8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2356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EDD5CDF-D281-8C59-FDF3-6939A926F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열린 천국 문 내가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CB5EBE1B-63C6-9FAD-4CA4-F5D181DC7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6E876C1-A250-25ED-DC26-3A73FEA43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921D9F-E678-5CC9-A603-A4EA3D7C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0080D8-0332-2A61-CB1B-BF263D5A2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6E105C-FF5F-9F8F-86DF-D23B5B694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BD80B3C-1BDC-0A0C-AD1F-4501B8D5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R.I'll exchange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E88B13-8935-AA46-64D0-340106B3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2458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8BC36B3-C560-B312-5D58-02683AE6E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2458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EBE7F5-9C55-F71B-A6EF-9504988D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2458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A76A7A-5FED-672E-DCFC-580CF6F8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2458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C1C591-E039-7FE3-75F3-C26B036E5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열린 천국 문 내가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A1094052-3771-C02F-8D26-E750141B1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3931C4-C01A-06A5-4FFE-FA16981B9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87D067-23D8-D741-1DCF-969E920EF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DA8CBC-054A-439D-6C4A-06C55D78B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E2400B-0661-7398-F3E4-F5545B9F1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012A164-7C58-2078-CAB1-CCD51776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R.I'll exchange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E5E45F0-C1A8-1643-229E-590C06EB4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2560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588882-C5E8-5D6D-27ED-DBF03F731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2561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EB3D6F-A345-CE78-63A8-D152B6639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2561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AC48F7-3A79-9D6D-469D-127935D59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2561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10A8606-F97B-3AF6-D0A5-55C0E322F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열린 천국 문 내가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A12D09D2-6BB7-EFFA-974F-D16CB208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A65066-4F41-8416-4BD3-4C387368A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F5BAB0-8AD2-0872-8709-4A25BBEBF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DD8B75-FD7D-4FD1-7D91-DB080ADC2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E8E76B-3F4E-4F71-D8B6-7D71ABC8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7C964C-2AA8-B6AA-D5D6-CD30C96B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28A862F-55CB-8E21-0E0D-60FA5FDAA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4660915-BA9D-116A-7CF6-D75AFB183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FAF2AC-056C-814F-DA85-C236975DC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B76E42-8B27-E8D1-F51C-145D2E484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180589-2892-8A2D-06F9-89A99B74C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BF5D592-1396-7882-C407-FAE70F46B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A75A73D7-4656-ECD3-0AD3-6517EDF3E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3E8A45-71F4-F37B-E969-EDA7996A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0A82A5-B09D-0960-D49C-142E4097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EAE88AE-D3B1-E9FD-7959-A3202A3D8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5B2CD3-D7B3-830D-F9C7-DC588E297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BF8BFD-6A55-FC66-8005-E4CAAAC05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CC5DFEB-3609-4474-C18C-E0FDB5817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E3CC214-48EA-41B7-73B3-005BEB11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F58121-F019-4F7E-A412-1E5F02E4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E1D5F9-D020-F5CC-7C55-31FEC7ECD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EE5EB5B-A2DA-C438-BD23-CF727691A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3915BDF-CE25-D087-7A5E-9EE03CAE2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1A33E59-0E9A-FB2E-04C6-8D247E55A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C06EBF-D845-8AD2-4FDE-4312E833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3EB80B-0749-1870-1DFC-4060E8E99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 골짜기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40E636-EA70-5FB6-5C79-AFF61732C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FCD940-1C26-2F79-B606-3C747B503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F706CD-7706-2A10-1B47-6EC0CC22B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B447CA56-FE9A-B2F8-1D2F-3F37DB11F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BF1FE7-41D2-A7FD-6A9D-CC5C9616F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a few more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0CDDA1-3085-AC6D-8E3E-32BA5ABF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D8E50D4-B004-7D2D-A7EF-5A98F1548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EDF4C0-10F5-77B1-32E9-9D6AFFE5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52E70C4-DE9E-FDCF-291B-75599E71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F0FC8B-49D3-4ACE-25B4-0D8B1B439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A04D7E-467B-C721-0128-675615B95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AD7BBDE-464E-2655-4996-E927156A1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3906D7-2958-7288-E8D3-D86EA564E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5987DD0-BCF1-4FFD-02B0-AB9A587CF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2D1009E-4160-2B03-54D9-F7CE2A8B6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06A49F-8342-935B-8E79-C65A62426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ED1B26-6700-88A2-4E98-8841B5D3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 골짜기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7F4D807-04E0-5B72-3F5C-2BA41D317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996AFB4-F229-B930-22E6-ECD84B3E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9285E7-F8E0-51C3-99DE-2AC2E76F5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74D831E-91D5-0024-FBFC-9CAA8936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315CEE-4095-177F-69E0-CDADED55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B933A2-7CE2-105F-C5D7-D9C5ED079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 골짜기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11506C-0754-0390-5351-D48C61494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F16919-1A51-2CB8-BC2F-3A82B55F9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828C42-5762-2CE8-E811-8E41CD7EE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576B538-6447-A395-E84B-18B187B6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6F0DA9-F52B-8B1B-75E4-6A55DA343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581EB7-231E-41EC-F7B6-4B6B62B15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 골짜기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EBD6992-6A30-5657-9287-6309DD3F6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F2D89FB-DF02-4EEA-EFAA-4256905C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F5ABBB-C965-374F-1AA9-FAFA461D7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8150159F-DCB8-5B30-D95F-9461D403D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2038B2-6E75-B10A-AEA0-8E7E2CD05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57C7D7-C39F-7574-F0C8-8DF58F219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6BE2B2-34B6-0456-9E98-EBE31291A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6D976B-0DC9-5CFF-576F-A22E6B7B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69B392B-690E-BDBA-E645-39097F18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C00C5313-ADF3-BC63-A737-75A80F3BB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B965E2-ADDD-9E05-E10E-65EF0059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E56C6A-A4D1-ACCA-7253-AB58889D1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D41E78-ECC2-431F-E2D5-F3F498C2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DB4B744-2518-64BD-2805-6BFA8180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8F64BB0-3811-C225-A5DE-8223B824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3255049-F365-17A8-DE2C-9D93C70F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771450-3175-B645-53D7-F6D7AB027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0DF8BF7-1DEB-91FB-0A98-15E9E609B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0560A9-202F-4331-2286-E1C60F3B4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FCB769-DD53-1530-B74D-948A931B9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660525-1072-4F91-29F2-D78635BA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F17D7F92-5255-8F67-F34D-2740A546B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1EB95B-BAE2-9A1F-B36B-B5DB0C856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3C85B51-5435-416F-2015-E602907EA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249F69-D551-B7AB-7908-0B4B3D4A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나의 가는 길 멀고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9C19A8-517D-01C0-1845-E8B59D912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C174D6A-3E66-6ACA-FE8F-A5F04FE13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F909471E-313B-BC2A-3B74-AEFA956D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A57ED35-AE30-BFD6-A327-1455309ED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CE131A0-AF5F-7182-33A1-4957FA1F9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2325CC-17EE-EBB9-6A09-76FFAFB05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4EAAE4-D852-F5ED-AE7E-E800303DF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한숨 가시고 죽음 없는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4E4AED-CE0B-899B-082C-6D2FEA79B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FC3B13F-0983-6027-079F-A1484DD9E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579F8E-742F-0FEB-0079-27B7AC5B1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6904BC-32EE-AC0A-E3C2-35CF81CD7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943601-0FA3-25F6-D80F-E3F10CC37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CD61C36-9364-3449-EB3C-DF924F13C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한숨 가시고 죽음 없는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3EE370-CD3C-C15A-2179-D7792FBBB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열린천국문내가들어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1191673E-516A-578B-72EF-4B01B781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9CA2AB-33BC-0836-5E97-3B9C04A0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61E5F7-7A62-2FDF-D176-7E6CFE63A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E560A43-69E8-4C34-6537-4EB82CB6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33BF34-E43E-C697-8F75-888716805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E0BD69-F9F2-3326-EBC7-8D642E9C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열린천국문내가들어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FE777FC-17CE-E5D5-C44F-E4E7F3B1F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87B370-4639-ED37-E2FA-2390577F8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a few more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5842918-6223-C7A6-AB13-8CA5E3E4B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B838970-C765-A59F-3B5C-6E6D172A1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712813-9FAF-7098-5848-BD4698431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8A4631D-B7B7-FCAB-965D-2101AB1FC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614FD8C-388E-969B-B967-97AAA394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3DB5BB-0454-CAC7-ACD7-141BB83A3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D76563-D54C-ED1C-1262-DC47CD025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1568B36-6D06-36C4-2167-E25E2D88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AE20FF8-4EE3-EFE6-CCFA-A334DAD5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E6C8753-94C1-EDAE-2E27-2C4D86913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A54958-AC86-F6EF-78DF-08E8AA2BF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4AF614-8B36-4CBD-2CA6-002375974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눈물 골짜기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75E6AC-50AF-0230-DD5F-352E478F8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C86EF0C-0EB1-C3C0-BDAE-32323B91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16CBF9A-B5BB-2AA1-5280-C0C67DE7C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열린천국문내가들어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C0A11CF-8283-5C40-741D-BBDAA09E1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15DDD0-4CD4-819D-B3A5-F1CCA8C25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a few more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FAEABD-AE56-7050-097E-74701055C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CF650E-33BF-9906-431F-7C287F92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00BE5F-3240-A8EC-7671-9C4FD7B5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78A106-97BF-4AE4-5AD7-A50CE961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9A3DBE-E1F8-4422-DEFE-6EB04B01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FF9F7B-ACBA-0A98-F731-3FF687F0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12505B-48CB-A250-C740-4AEC4FA3E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79FA8B-9776-6DE1-3B4B-AF731D0D7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7C98D53-C56A-D66A-034C-7AD406909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3B7173F-F66E-0CE1-BB31-13FB741DF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19DC8A-52B2-B1F9-DF15-C6DAEADA9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1.Just a few more days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B1A4C2-D18A-DC56-6A80-914D1A8AB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2.Just a few more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55B06E-98D2-271D-D923-489C8078B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C9520C8-690A-2203-D54D-180FBDA5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673139-B69E-998F-C97C-4EB6E7064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10A6BA-1E01-5980-5856-C5BF14BC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잠시 세상에 내가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61463E-A188-EAC0-EE87-0EB82516F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눈물골짜기 더듬으면서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384836-752D-873F-D698-875C4A8E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D08ADA-4850-3597-3B86-5078DBBF0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2200F5-5066-DE2A-DF5A-5979E7A18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9EEA1CB-378D-1DEB-9885-9565E8A7A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F4D799-2723-9CB8-371F-9A09B9887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DFCC70-7B46-1E22-C814-44B50CB4E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a few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B0E550-B49E-7CF0-9E2A-E9EB27D7E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9430ABE-EA21-0366-7B00-A9EC510E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B53D851-31A3-C993-5934-2BB23DF7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6C8597-9D3E-5E14-CA3C-E73150FC2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4BC348-43D7-499F-F31F-479A063E5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눈물골짜기 더듬으면서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923D1F2-8E09-2E35-B7EE-A1BA8D6FB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F665CDD-EAF7-0C83-AAF0-2A58C1B01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0EF9806-D188-36FC-9272-11C1CFC2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139B69D-60E8-FDD7-B754-A7677FEF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E15AAD9-282A-04B5-CAD9-EA844C5F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22F870-4D8F-F5BA-51A8-9FA706F78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a few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260C91-A5AB-1EBE-2C8E-0B6A3CB47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4C0E094-5778-6FD0-D0F4-C553D1D5A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F566A18-23B9-29AA-F315-31C3CC0C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BA5944C-53B2-7F80-289E-9B7649671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350CDF-A240-5E95-77DC-195561B77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눈물골짜기 더듬으면서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B33914-E67F-BE39-1869-49E46D3C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C2849A-B32B-82DD-60D6-05B09C190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B9E3D03-D341-A375-E131-749DB03A3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07398EC-A1C9-671B-B396-11FC6C3DD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2C3BA8-3012-EEEE-C14B-F572E42A2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1.Just a few more days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39D870C-CA3B-0B1F-4D65-04C257072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2.Just a few more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751A16-CACE-621A-86AA-D0114DF9E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3.Tho' the hills be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20A55E3-CF76-71F8-879F-E63B12FE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4.What a joy 'twill be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F54D213-9F96-F264-43A1-A72EC95C8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R.I'll exchange my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52C163-4399-CBD0-E7DA-859CE9E8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잠시 세상에 내가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21F083-846E-543D-E110-5FB174E5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눈물골짜기 더듬으면서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58D1C9-B11C-71C0-7AEE-90BC5BD87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나의 가는 길 멀고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9C2639-5F07-5C12-A906-963D64AAB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한숨 가시고 죽음 없는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813D6DC-28D8-09C5-F74B-891F76917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열린 천국 문 내가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1800</Words>
  <Application>Microsoft Office PowerPoint</Application>
  <PresentationFormat>On-screen Show (4:3)</PresentationFormat>
  <Paragraphs>320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2024-01-22T05:14:46Z</dcterms:modified>
</cp:coreProperties>
</file>