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6장" id="{D71BD844-CE21-446C-BD0E-FE83F6A34E25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486장" id="{E15B9641-0726-4215-8C0C-07467BC27329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691CBB-C766-3965-E17B-5EFD59B5A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6067EC-3E11-210C-EE07-A29A9EBAE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E50151-F2C2-4686-38B1-F1D891D05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90844-C7A0-41D5-8572-216BE25341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460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EC654B-A058-80A2-8174-AE72C8F51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6F546-75DB-6626-359C-D7668386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125F3-81B3-9F16-3D57-0D0B4C5A4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C8FF-05C3-477C-86B2-D2C1605796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62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FB5EE-55F5-D7CD-2CBF-D30D3F0D2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2719D-2B22-8E62-CE48-5213C4A37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8C6007-0C48-AE17-22AC-12ACD870A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FF91E-AFBA-4530-A1B5-BFA6465585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790095-0B43-AF9E-BB55-373CB5355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E14F3-3F55-CC25-BFBF-DAEFBBA96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79CCF-E71F-11EB-2497-462F13008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E56EC-DCB3-43FF-838F-3576D83EAC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63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0039D-96F4-CAB1-6F74-862FAD5B5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69EE1-9268-5B90-90A5-9E3EDF948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93CB74-080C-78C3-F1BA-5F3CC1474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AA4EA-C75D-4742-9B7C-A1124E888C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36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61A2D-E015-5791-4AC5-A365AF8DE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F5D89-39C0-213F-6C06-D9473F4EA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D34D4-6F64-FE84-FB26-A440AB87C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ABCB8-B8FE-4DD4-8169-A7D07A1793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72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B7FD4E-0862-533D-5C8E-949390BCA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A7256B-126A-EF49-12C7-4720AD68E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976C90-93C9-7168-7E00-35D44C60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9FF6-7CD0-4BC7-8EEB-DE35918134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785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557925-86A1-8B74-FC90-26200896B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6953C8-D7D9-2B25-D20D-2668B4E68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119AC4-1272-2F99-0458-28CD631A0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52F3B-C6E6-42D2-ADFA-DD96BA96DE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11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FCAB7D-E8A4-0524-D53F-FC8B2300C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D6C940-6177-9D8E-3E13-B1DEE50ED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8DAA22-7146-41F8-2762-2FEC1F603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2EC4F-B529-4776-AAF4-3A415A0B07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125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77D06-D045-F91B-6FAF-80A606B75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577B9-F3E9-AA5E-372F-8D934C968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E7F72-2D3E-7D51-7DE3-C2EAB94D3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1EE22-097E-4D64-AA97-468019D23D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03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15746-443C-1580-446E-093CC2299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103D2-6D53-9CEA-76E9-AB95170D7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20B1B-F159-5A23-ACD7-D8E2F4736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5390E-6E1F-4368-A1C0-F2C2DFAB02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23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45D0CD-B52D-2205-F465-D72190589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4AF0A0-8B50-1D6A-801E-2C176B8E4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6DA6D0-4B15-DCDA-6289-3641573200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BEB469-EEC8-54A0-C300-E8528CA129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EC545F-006E-8C3F-BCFA-9ED27EC229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8B796CF-4829-4F97-A9A1-1DD9769E15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BC4436-7F3C-426F-BCE6-B583A458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ECB5D2-DAC1-FF83-E385-60684FB3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06198C-AA2D-BAD8-E9F2-AC18C85B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D4EA6C-21A7-B1D0-A7DB-6DDA87C5A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F9DF2F-6AFF-22C7-1262-54F1C956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EA2A93-913E-ABA5-9ECD-01D0493A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BF64A6-8553-8CFA-7502-CE87CB4E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1E9DA5-43DA-0B46-2EE6-E18A063E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B6CD803F-F291-DDD0-9D57-4DCE638CD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A9B3853-F0DA-D4EF-B9C5-3DE154F4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8E0361-33D4-A677-DA2C-EC1ACAED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D7D499-2A2C-4321-C7C1-641A66B0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2B5A62-A738-E0B5-F976-0B4A9384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DE5681-FFF5-168B-AE48-B0A5DBAC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1BB539-9B34-22BA-07FE-ED3832DC8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5BB085-3222-5CB0-A81B-F62629E3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E5C08A-A55C-085A-75BD-39175615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44C6C5-1134-3599-6DC5-FF9C02C3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218DB18-CE74-F784-2685-FFF04696B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E5B925-E030-E21D-C0B0-5570503F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3D4CFE-7FA8-B464-1E95-8C9D0213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CA6AF55-ADBA-B08A-FE69-8BDDF80E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6FA271-D7AC-9806-2FCF-16471422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E01065-3748-4095-CB32-7D8F4B4B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935EE2-302B-C22E-3E5C-BAD17916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7C8AD7-29C1-B0FE-BF3E-E5535B0B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0462E6-BD6E-C8BA-4B4C-77A8DCB11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9D1B56B-3BE5-4DF8-B3F8-20B11B297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0E15E0-2D14-337D-8A15-CECFD8AE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6EED90-0480-6A27-FFAD-57CFDF5DF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67531F-BCD8-34CE-37B4-8D4C826A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4892FE-CA87-D176-40D7-67405888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BC1868-0A5F-5868-BD6B-88FA74BA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EA3589-F13D-56DB-0060-5FEBDDB5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3C7C58-B207-349F-4892-74EE17B7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43BA1A-9A9B-EB43-1591-B43CD35C4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E5F0F60-129C-E186-15AD-D797B4C8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BEC1D6-D2F5-40F7-F9AB-FA5C14E32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DF9189-438B-68C2-5BB4-28FF0B56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1F7D5B-AB7A-53C0-EE18-B98B1801C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song of my soul,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717EA8-08AF-407C-9FE9-DA3F4D2B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685ADA-CDD3-565E-4A8E-592A56A9B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77E208-8F0B-2490-0E68-C6CFF614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40AC24-3247-0C2C-2167-B1D9C4E1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죄악 된 일이 많고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3A8EFD-9B28-5137-AA1B-6C20F44B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5AB865F-0DA5-8404-E356-3BBB34DB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6F12FD-A091-0726-E73F-EA3F36CC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9A25D9-3AD1-A87F-8DAA-93237E383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8DFC0C-5B5C-66D4-6F46-2D487772A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song of my soul,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3E0602-A1EC-6944-770B-445BB1FC3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C0BA34-1D8B-F11A-8491-D7B91664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B60F7C-9462-B47B-2150-8A43908E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1E9C25-9CB4-E215-DCB8-83F09F63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죄악 된 일이 많고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D7F91A-8D96-6636-DF3E-346A13AD0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84756C9-39BD-65FC-4F52-C21E3A8F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048B57-23EC-0EB0-3FD7-845CAC7C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2E4888-1F42-C8DC-D658-307EBE7D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2FDE5A-13E3-3C6F-AC92-A3CD6A04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song of my soul,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0B3853-15AA-8ACB-6BF3-FD8B1605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FF64EF-88B7-F054-E0D6-777D1445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EBFA80-ED34-E184-7317-D43593B5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D3D0D2-D8BA-8F04-6B42-152CDC0A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죄악 된 일이 많고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5A8DBE-20C0-C5CC-B39E-A7A13C8D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1B7F7F7-EAEF-2311-5881-AEEC6DAC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38E0ED-2DE1-3907-D8F3-150B691BB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75ABEE-B8A5-B697-EC87-DCA9686B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D59BA4-36CC-27D7-CB91-C7D7C169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394167-1085-BDE9-36CA-95909812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R.I've anchored my soul in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2B5382-8EE0-9F89-4F2C-7296AC86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4AB06D-E95E-CCC2-6005-52528D77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DB0A7A-6480-0CF4-04A0-7ED9B114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D7C4C3-DF1D-0715-00D5-F4951B3D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예수의 구원의 은혜로다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AFECF5D-4282-3785-FDA2-1BA16305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9148C7-0028-14EB-714B-C8D8CFC9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6F4085-30A6-05D6-A753-8904035C2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21A656-F202-13EA-753B-70BF28F6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9BB85B-D480-36AB-C3D3-242A8A39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R.I've anchored my soul in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46B624-D9C2-518A-C1BA-FF81F5B2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4A5D54-1EAC-5295-419B-54E93DED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66FE1E-ED49-2FCF-98BA-C1EFC63A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096E1C-C08E-9E83-5D8F-1B42E319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예수의 구원의 은혜로다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ACB9227C-9282-AC26-7BE5-2AB7D6224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BB926D-7726-F041-F4FA-F5CAFA33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5E5E54-3544-0472-D658-C1E4C7B5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067BEB-3073-8FE8-56BE-BA5BCDB3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81A31C-7D66-53B3-4961-72107D94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R.I've anchored my soul in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70B8B5-DF70-D749-5246-C4C53B89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FC6D6D-9F22-B055-1837-2522C7A7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F96A1F-232D-39F5-4DD7-3E3EC557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253192D-43F9-FDA6-0FD9-9F583C7A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예수의 구원의 은혜로다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290E8D6-E186-3E84-8E14-E6DF6CE2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EDF5D2-0B8E-032C-CD26-07505CE24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780085-3036-17E7-3560-8D74A0FB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EB8C5F-B660-D77C-5F4F-456C0F81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C8C097-31A1-2C87-30A2-83350563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CE5190C-4D87-918A-EB36-DCC88A156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E7B1EE-6145-1892-917C-96CD874E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0F0EA9-46C1-6533-AA85-E765A801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D70D40-8136-68E7-DB92-1F8381F8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FFBE70-4DAE-BB1F-142E-65285737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70B922-7CD4-8085-E3F5-DAC45860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82B756-8117-9193-7491-33270786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6028AD-7C14-964E-210D-8D7F12C8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421B18-7052-B80B-F4F4-1AA46FD45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4EFF4F9-4B74-CE77-A013-D5A28000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3EB43B-FF44-0170-41D9-C004C698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1E62D3-86F3-143D-B6C4-57DBEADB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289ED2-00BE-799A-B296-4813D3655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D30FD6-C994-0A40-89E1-16495303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484516D-435D-4AAB-B603-5A36D8EB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FBE71C-70CF-162A-402E-36C34CB1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E86407-21D4-32FE-B17C-6A0D1EED3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166E21-AAB4-607B-083F-D1038EF5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5F0E80-D8E8-8FED-FF44-6B6F4F0E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CF98B8D-35B4-2483-66BF-C6DD742E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EDABF0-0D4C-37A0-8C16-5BB03F8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98D295-E95B-0B1D-21E2-3619744C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AA7841-257C-4F6F-2387-E9A48862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C62F82-57F4-0B09-A776-29FAB70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95B8250-9121-11B2-48EE-4ECD105D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DC1AC7-6825-A1D5-5A0E-1CC0F35F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1131C9-06DB-A4E8-2505-3BCA3F5B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2F0EE5-D62E-8200-4559-C112AF32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1C55F9-CB8B-42C0-03B2-82E8F119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8AF9582-09D3-E61F-6480-1C8D544B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E8D872-AE8A-81AC-6AD3-50D17A50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6F0F68-BA8B-5B6E-6427-F3ED3BD6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2DB1AA-45A8-F446-B297-5454DDA1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40C9B3-0697-FD35-4056-0F9301CEC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FCE72C4-99AE-D2F4-5094-97D39E80F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B5A361-94BC-5EE9-1DF1-E5FFE206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3C7C1E-3499-8088-D49C-B8DBCA1B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44EBBF-7F93-67AF-449A-CB9FB7B0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79780A-2502-9741-72EC-20B2DD18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B1D45A9-8287-A0E6-D0B7-9143FF4D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1C8427-6FB8-6981-263B-126A5B3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BEC162-89F8-D57C-58A1-6EA38A3FA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CAEFB7-6B43-4B97-AE0A-71D07D30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30964A-16A2-8266-6E35-ECCE7D67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97EC3BF-D81C-AFC7-213A-25BF784A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6A9B57-492B-391E-931D-B3609065F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7C4C8D-2732-C1BF-236B-3CF18002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D10F34-7CAB-D513-1E8E-6EE62A47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죄악된 일이 많고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0B36E5-3F7E-0897-D954-7D89BDA4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ACA9945-C1FC-D565-7C37-DC830F70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43C616-643F-F214-B21C-B6628320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D27371-DA83-6968-ADD7-447CC84F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B35897-1129-743C-19BA-33636DEA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죄악된 일이 많고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513C23-0A70-F177-0C99-22E6585A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C4F7BF9-2EC6-61C9-24E2-57860DD1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078D4C-FA4C-FECF-CAD5-C1DB2BA2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402B75-0476-32D1-D25A-0698F411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A5CE6E-44C9-37CB-8EB2-95A37B00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AA22B1-7CC6-2071-54CA-436915D3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예수의 구원의 은혜로다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0AC58F1-6B18-4439-7983-935338269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17F2CC-3412-D591-079C-00502559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8E99D8-5E30-3630-41C4-257FD382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95E549-0180-BFD0-17E7-87762FAA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9E81CE-BD02-A6A8-4E89-2A3D882C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EF1BE9-660D-6502-41C2-715DA19B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598AA0-E292-0EFD-28BF-EE8947F6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6D6C01-A6C1-B8E1-FEFF-945507E0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2682C7-E3A9-AD18-D1A4-5D3DB18F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0F5F49A-C900-B6BB-5C6A-6C93B9F1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031767-6C1B-55D1-15BC-9C40FC55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0A93E9-2E9B-B274-92A1-0B9A85CF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6A3D55-27C5-1075-A138-0135E32A2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죄악된 일이 많고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BAA672-B994-9031-4906-E1DBFF41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예수의 구원의 은혜로다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C05485A-B2EF-A7DC-B14B-2C0CC0AB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B53AFC-BFF4-9A7C-DA7D-D85CC3D6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805FC8-3366-5985-2DE0-634D16D21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DF3436-86BA-5BE6-DD65-624A5FBD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3A7224-F779-79F6-884F-063CF097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AE5610-9DB5-A46D-50BB-593043F08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F2B3F4-540C-C81E-CAC8-1C0D1D7B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0A125D-C0DD-8B2A-6BC3-0F9AA96D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74FFC6-A40A-6D47-BD17-3D43702B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0FD4329-B3A8-58BC-B625-20C2E26BE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E61244-F783-36EE-9451-FC8B96E8B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5548B3-A6E2-C591-6A15-0A6953A6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49621F-1AFE-614B-B37B-CB024D76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27DB3D-9085-C38E-A17A-D541549D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D47F9F-2B4E-4BC0-1AE0-81F75CE9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AC4114-4FF2-37C0-EAAA-3EA23D84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A4CE29-4609-8E9C-2A69-15960534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46982E-3272-9336-1D2E-2BD9DDED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247BECD-DDE4-5B94-9F65-7F3E21B57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55CFA5-6815-29E6-0726-E3E1728D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in sad exile wax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87ECFE-6F1B-96B4-E3D5-0ECAE987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yielded myself to His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8E14D7-3BB0-F9F7-0B53-4EF66F49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9F3F09-0AD4-CD3F-70E1-11F42C88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C89537-D805-FDBF-2B86-B49C24F9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세상에 근심된 일이 많고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C12A1F-4748-4900-7AB2-1AB291579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세상에 곤고한 일이 많고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245EF9-03A8-81CF-42A2-FF29909B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00CE5F-E37C-036D-09A6-81D2B0139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16F4585-B784-164A-7ABB-F6DE960BA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094868-022C-25C1-539E-CA5EB8AE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90190C-01B5-538D-BF1A-E43D8A01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C146AD-6499-7704-410C-635051F3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08CE56-1E5C-BC4E-6905-9816047E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53A9F7-AF7C-FFA9-B01B-0756F9DC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770F19-9FA8-1D5C-9167-74384062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E1D553-E7E3-6799-6FBB-83DA47BA6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2B2054-52CB-0466-3B66-8243A3A6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9D6A407-9BD0-076B-9409-6548336A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23BAD4-F09E-E4C2-87FB-B3DAB26D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9FE562-E6E2-DC5E-7265-86142F8F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4B0E9B-422B-27B9-8952-C355B4E2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D2D511-19F4-2A8A-0427-51B3AA809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333D92-BB54-4E76-EF89-1AFC7C970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472B94-D9A4-2722-38AE-3C8E2137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BBD231-AE2E-B198-A560-298C74E3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0EAB23-1C7D-135D-0123-A3D4040C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16457B0-7903-1CA1-B551-C3474FE45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834C1B-6D2D-9735-026E-4FBDEBCD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in sad exile wax out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751FA3-CA1A-9D74-5CA7-185A22795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yielded myself to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4685C3-A7FD-1898-F89A-3B551AD9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song of my soul, since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D11786-9186-0263-C0F9-2B4C73E59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R.I've anchored my soul in the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01000B-908E-165C-4CDB-543E1B23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세상에 근심된 일이 많고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94C210-DD80-C95C-B560-2219898A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세상에 곤고한 일이 많고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7F9FB2-0486-9120-9F86-1C880490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세상에 죄악 된 일이 많고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0233BC-D7BE-752B-E9D8-1AC76891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예수의 구원의 은혜로다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1422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2024-07-14T14:05:16Z</dcterms:modified>
</cp:coreProperties>
</file>