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67" r:id="rId13"/>
    <p:sldId id="284" r:id="rId14"/>
    <p:sldId id="285" r:id="rId15"/>
    <p:sldId id="286" r:id="rId16"/>
    <p:sldId id="287" r:id="rId17"/>
    <p:sldId id="268" r:id="rId18"/>
    <p:sldId id="269" r:id="rId19"/>
    <p:sldId id="270" r:id="rId20"/>
    <p:sldId id="271" r:id="rId21"/>
    <p:sldId id="288" r:id="rId22"/>
    <p:sldId id="289" r:id="rId23"/>
    <p:sldId id="290" r:id="rId24"/>
    <p:sldId id="29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2장" id="{D6603190-69FF-436F-80F6-98D65BBDEE26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67"/>
            <p14:sldId id="284"/>
            <p14:sldId id="285"/>
            <p14:sldId id="286"/>
            <p14:sldId id="287"/>
            <p14:sldId id="268"/>
            <p14:sldId id="269"/>
            <p14:sldId id="270"/>
            <p14:sldId id="271"/>
            <p14:sldId id="288"/>
            <p14:sldId id="289"/>
            <p14:sldId id="290"/>
            <p14:sldId id="291"/>
          </p14:sldIdLst>
        </p14:section>
        <p14:section name="새찬송가 482장" id="{ABEFCCEC-585E-487F-B7B4-2D15C67DC0B9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DE279-2D59-C8A4-5F06-7C80830C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EC7A1-F0C6-9718-7798-4E5809460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1D30F-856C-2BC1-5A01-72670BC3E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152C5-C713-4F1E-AA0F-29FA6DEE6A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524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875D14-6B81-3F85-80B3-19576F698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855AD-1F56-FAC4-8CE0-481565C23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6893A8-4F87-42FE-4C6A-F2CF72158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97AEC-A96A-42AB-8DFF-5B9E800E44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48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ABFF0-1CBC-E957-6D2C-FCD5EE551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35298F-B7CA-E6EC-A7DA-47458AE36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B80855-453F-6F35-A338-779DA258D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31A45-6E06-4C3D-9236-0F9F17B833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05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654A18-800C-09B0-9CC7-BBBC09AD0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BF56E-4599-D4A6-4BF7-E3D77D90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3E6B8-0F28-AD5E-42F8-491E7B679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4124A-E129-437F-AB3F-4C69B33CB8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416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62527-154B-3ED0-6B7B-649EAC6EC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6D80C-E18B-79CC-1C8D-C1BE629FB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FAEE0-5DBF-68BC-B138-BF25D51E1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65192-A0BE-4CEF-A6B4-E948613E77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00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C02D5-A4D6-AE4D-C63B-4C42B18D0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632E9-0061-6DA2-E19D-4D90C9405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98508-F1FC-E7E2-19D2-E8CB188AA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A27F6-FAB6-4F48-B454-F316D12011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68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DF8650-45FF-5DA4-D2C5-54FE79461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298DD0-6000-FD42-4BDB-10F524EFC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8AD09D-F4BF-0B76-DAAE-2DC619F22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C53D0-DF43-44C1-A356-6540D4BA7F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141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DCC0A0-A893-3973-16F6-A05DDDBB3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DBB7D-9F6C-192B-F1B6-7BD27F6F8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D9B136-BB55-DDEA-2A88-3D40A795E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13D46-ECE9-4E4E-9275-8CAB2DC159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844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E6E8B3-2FBB-1FE3-639E-60E44036E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65D6BC-ED99-3240-39F2-792060F1D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1621AF-4044-E269-AAA3-E87CDDD1D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D244E-193F-46D4-9E0F-103196B47F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487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33AC0-81A1-9F95-4797-B8F79E622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8323B-C52A-5208-FDAA-07BAA3746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22620-3DC5-82F8-3132-89E977CFA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52D0A-7136-4F30-8A29-07B9DE0574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00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BA491-27E0-9D61-816C-8ADF97CD1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11913-5504-33DD-4BE9-7E51BD8A3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CA9C9-E684-78A1-BE87-F3B32624A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A24C6-5046-411D-81AB-FF3B9DFE1E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428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603240-396D-66C1-7DE2-01436CCAF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CEFA9E-FEF4-6093-E19B-36A7A83A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4857D5-01C0-BBAA-5B55-F1D14A895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7752DE-0ED2-EE53-7625-16FF53E160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91524A-3647-FF4A-931B-9E04E89046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F9287FB-A66F-4FFF-9B20-A4FB490E33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F9322E-9496-B60C-F3CE-CAAF0CA92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02C83E-FEAA-C51A-67B2-3352D023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9FC1A8-6631-C182-C2EC-69A99B9D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65BFD6-88C5-3065-0095-7D45820C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492D97-FBAE-7BA4-A8BD-498597F0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349C2D-56E8-A85F-97C1-B32A7785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F4EDCB-1000-67CB-871C-839896D5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19D600-DB4B-1F42-1101-F6941548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BAC2D70-5ECF-DACE-B419-8B0BA7B23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0F6EB2A-D6FA-B526-A258-7B650A30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EC722C-3058-B947-EEE1-A08124EA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7801B0-812A-7640-0403-239708C5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DBE801-84E7-69AF-BF39-B0F632C78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551EE5-6BA8-3B2A-E24C-23497EC1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30C9B4-AD83-4667-4B71-5A618B3A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7FDA08-2B6D-3ABE-654D-9F49AB17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37E2E9-727E-68C1-4DFB-895FC56B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1603C9-4F1A-9938-C610-157A7684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BCA8759-9D1F-DAB7-AF1E-19960A6C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781639-C50E-E80D-F942-FCE21D99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BC5034-6064-91A3-B88A-80C1245D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178B5C-2C72-9E91-DD6C-F47744ED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933F02-2CE1-FB43-7B23-863BAB4D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25F231-F813-D664-EFFB-3ED69E018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60B28A-B268-B403-E397-71D51D57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A529CB-4413-4712-1EF6-DA6D2F9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B1F37A5-3603-5AE2-A2D2-BA0702CD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228EF12-8F3D-11E0-9F2A-2777D9A4C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6BD8B9-23FA-95CC-4BA1-33ECB911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597994-41C1-2FBD-23F6-E17F3EE3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EF5A23-9984-57D4-3253-1AFF2450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900B49-5F5E-756D-C8F9-F026BD4F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309F7E-43AD-6A4C-E9B6-CF553A3E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7C202B-08E3-DE60-2082-CB827160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C7E948-47A5-0435-6C0C-632D80A0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BC1046-15E5-76BB-00FF-ACE0930C4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7BAC095-0E85-9708-CC80-D0F3DE2D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0BC90A-79DD-18F2-388C-7D78660E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EF5CA4-B08E-9E24-8E88-2BF0E020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AB3054-758C-5B1C-7CF4-690CE608E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29AD72-C59D-6053-73C5-5EC1F8A7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5CD913-60A4-7356-97BD-7F52FBC9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575E8D-E9AA-A24E-CD8A-20CA7167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0AA880-5E24-1354-8CEA-4B4DC4B2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7D2FE2-D997-5F0C-BBF0-41458BC1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6659346-2C6A-31BB-CD9F-0D8211D84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882F67-33DF-5E49-2039-6CBF4AED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9939C2-A811-7BDA-DDAF-729A6837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2A600F-3EE9-76C9-82BE-649BB0CA6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F14E86-52E6-4D68-2B10-44794FE4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645126-5A33-ABD9-5265-05C105D0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2DF467-AAC2-89D9-C41E-ACD1F80E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EC0C68-7450-1241-A46C-20170011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F35044-62FF-2E06-C57E-2D979919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4724829-9A58-49AA-A668-84BC76BED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2B9723-D821-52B3-26F6-F774A717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0A281C-B6EF-0CAD-16FF-94296E397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51D5AC-23E3-E5CD-30A1-93853147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5CC740-1587-A25D-DA29-497CA5EC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9F2EF2-C7DB-60A2-A426-CE4642BB6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85A2D4-20CE-03F7-43DC-84FC95A1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27CFEE-2EFC-CEBA-3B05-5BC3158B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273989-EC69-06C3-0733-66FDE5EB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46E118A-AF7F-0E3F-F239-04D4BE7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9A1A0D-0023-0893-936C-B9C9FE1E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2583DA-FD11-F61D-1C2C-94617EFC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DE89EF-3779-00AA-420A-EDC25823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7E7008-E71E-0B80-D51A-E0126E021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81D8B7-8FFE-4AC3-242F-B723F4F2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3C27B2-3372-03F8-0E6D-3E3EC5FB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DE8A30-26B0-16CB-D003-B89DF043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DC646C-36AC-F29A-D3E5-CDD2342F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A440D6E-D5E3-6CFF-9323-CD26D1179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8D155F-E28E-909A-86AF-6305D843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A0B830-1B88-07DA-EF36-C9F6EF38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70D9F6-4AFB-23CA-2667-EAAA8776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580A11-6883-7E10-C08C-F3A1C37B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AD6BF0-F192-59BD-1593-970EB8E0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DC7F87-9A05-6F95-6917-2160B29E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2DF2BD-F434-B03A-6D4C-E1499F4F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9D857E-5BA0-C65D-0277-405CD34C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4AE191C3-B767-6D88-B26B-157B85563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6E9BAD-6D7F-CF77-7286-3F47FDD5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09402E-FC45-1209-56A2-6B73D7F6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1AE57F-654C-B54E-4BAC-03929F8D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5FB1BE-8DD4-6134-13E3-BD420632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10BCBA-6658-0DF6-0F55-99ED9FD8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E2809F-6B85-44D5-BA10-53EAFD30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D8D5FB-AB3B-BD38-7D5C-FB5D1985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3EF2C4-0091-EAAD-8727-E3BFB283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9E1CBA66-4274-860D-01BC-B3CB63C30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539B39-88D9-A7FD-E82A-E4E2D57D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EE07A7-290F-6A20-4345-16F135D43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667BE2-F894-0433-D888-D2C849B3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5AD055-EFB6-FF63-06DB-2B0B9E01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204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E684F8-370F-DB93-BD24-283D1F23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4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65F8E5-4642-28E0-08B8-3B42D698B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4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355B61-E2C0-A65A-FFB8-1CB09F8D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204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D5DEF3-C92F-C886-E5A2-6C41A530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49236A6-BD24-EF92-A088-9F63339B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C32E5D-2CC9-A3A6-AF24-17B5354F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D7E03D-E19B-C26B-A183-50BFEE5F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168518-2A66-6ED0-E2B4-3EF42F21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1ABFC1-1DFB-6385-1DDA-3A0AC587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D239EE-183A-E377-79B4-9243C076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212C4A-6978-80A1-960B-818E0EA9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59E0C4-F1B6-5CE8-A796-59D07737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18453E-0A63-6B5A-28DF-82799938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AD087B8D-43AF-920A-013C-654AAC43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368FE3-81E5-A65A-E7A9-DFAF4F912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C20470-E551-625C-C75D-839D0CFC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75E53F-DEB9-6A2A-F2D2-38B63D3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262C90-E214-1230-716E-7EAC6528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215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94D8F7-CE07-1251-4F35-0CB6781A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15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6C7382-DDCA-A5E5-FB5F-44C620C1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15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B5ED52-5322-9AE4-59BC-A8C445D9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215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141971-23C1-AF4B-9143-DB0DA4727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1ED77DCE-5277-A669-941B-13506D139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774BDB-D9D7-6A8A-CD32-A6F6D46B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109C2D-3B51-0EF7-0893-8F39D0FB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6B6021-D7FE-6647-6DF9-5DC3BE3EC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FE4A86-8971-2B62-F07D-D467230F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on: oh, blissful music!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6313A2-7C98-7452-AAD6-43979B63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25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60AEDA-1209-C0B1-4C72-BE368391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25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911599-7AE9-95C0-196F-41A5C03C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25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3C313A-4597-5670-5CED-B330912E5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4A3A22D6-E4A1-6E5F-0116-376A34B2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61424E-137C-2C24-6EC8-DBB5A6C65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62AABF-DBA9-4B6B-1A53-BDC2398F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C662C5-3CF2-09F3-1802-E889550C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C94D7D-ED3F-6DA6-174A-0C339AB0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on: oh, blissful music!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63A0C3-8A42-07B2-DB34-5C845234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35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624696-8F7F-69DC-56C3-41EA3D82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35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DB24C4-F2C9-BFCA-2009-A6E543A3B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35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152E55-4D5B-061E-7F23-D7551D2C7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D3D3682A-CE72-0B99-9EBB-5E4B621E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005AB9-4AFE-C3B4-0A7A-0A556AF1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B3914C-A746-C5AB-4E33-25D22029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FECC61-8A52-0A1F-59B3-46F29848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178121-D8B2-E226-58C3-3E0DED87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on: oh, blissful music!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E47587-6FB3-5C4F-18F3-B42EB1B0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45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40D4EF-E40C-13E4-036B-BBAE63E5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45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25256F-A94C-4F52-923D-8A4D824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45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371996-749C-9C12-A840-C76396E9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3FA23B38-366A-E26A-4F2C-09AC9EE24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BBAB0A-86A7-8E4F-E4EC-204D0DD0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4106CC-DA33-9506-223E-A9F8ACC5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EF14C1-0727-094F-C947-664BBF01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057400-3912-99AA-79D7-287AEF4A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on: oh, blissful music!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E7C5AF-6107-D870-DE6E-0A38BA3B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56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92DFCC-E0FB-CDC6-9D67-5100BB96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56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BC2A6E-9D9A-5F14-7017-32AD18FD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56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2A0E5B-0962-C269-358E-C4ED6329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2A30C29-95B4-DAA8-3023-5C0087B1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754887-85E5-F38A-4322-6EFB3714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F7EEBE-74A8-7935-AD13-A16C0E9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685C57-B987-9FA6-D856-15DF127F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314329-0E58-93B4-1496-0BE4BAD8C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A2A3C5C-2850-E235-E7E6-046D6F54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38ECFB-F11D-65E0-63EC-D5DE9D6B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667195-E345-1B7E-065C-4419DA56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1280F7-6CD0-82B8-5F1C-EDE72BCD1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DBF8D2-F4A7-B2B8-E45B-5DD5AC41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41C63FA-F9CF-E912-D031-ECAD5FDE7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A4E7E1-E0BF-7E37-5EF5-E43D2453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BA55C0-FC6C-92B8-093A-CA56A54A4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8A2AE9-D7EC-0A7E-EF42-510CE12C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8EC1B5-0007-9FA1-81BE-7CD2F181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03C7B9A-4F81-43FF-0D56-3BBF638C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540AE4-C4DE-7B85-95C9-89D4F786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9BF4AA-6F8B-830D-9DC7-564E76461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EB3117-8BD8-47C0-3A9E-5816D15C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067A4E-3D0B-5A8F-F6A4-5CD796EA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A59EB3F-6603-E50D-ACBB-ADC955BF1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132550-577E-BBA0-961F-9D89B303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BDE099-1ACF-FD0A-0A5B-9A5E5C0D1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C7AE97-D432-0E97-2D47-605AFCB0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4B42B7-23D1-C87A-8523-A518EA38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8F37905-5D34-4E48-4C5D-19100CEE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E71ACF-9289-01DD-1779-09D837C6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0F4F25-C6F1-ACC4-3BF4-04281D29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6C0AAA-9F30-CC77-3D1F-73AEFABC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8DD69D-D963-C8E3-ACF2-14364F568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8BD9A02-A537-1D7F-0209-9A4DDF38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A0F498-6C75-134E-8A67-B94EE70F0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892B67-CECD-5079-8BC9-90493395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CF1D15-6F4B-33A2-DF9B-CC6D4BA5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9A7C9C4-026A-3003-4296-96A474F6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DA2AD7-29A3-7C0C-7843-D2175A03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374ABC-A45E-C2F9-12DF-3DFCFFDE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D1E498-E52A-D47A-D08A-F10C71BD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2D3E77-FA78-80BD-8296-C00F5BE6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44DFD9C-655F-9327-B110-7FB6CE66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463C1A-F89A-8CA6-9D60-AD614BE5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D6C78A-3275-E621-1B65-CD71D2FB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2E1288-3D1B-BAA2-F32E-AD0AC353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446DD8-56CD-AE1A-AD05-10AA2961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DF8CC36-55AC-E033-1BA5-35B9BD9C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3DED9F-0ABC-B90C-65AB-22E14F7E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78DF14-E67A-4D8C-0650-0C7CA56B1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F8D8F-4DCC-9897-C6E6-ABAC19DD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8D9E39-BB22-912D-A244-8C60F668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DCC7432-F8C2-DEAA-4FC6-68D1D19E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65A471-56BD-1A8E-AA60-7F557243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7D27E3-7A79-B142-7881-4189D6CC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829404-3B66-0A6A-6138-6D272A54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EC15DD-9621-4002-2B9F-AE443C7F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F976180-537C-3BAD-B7A2-7F195673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686097-9F77-A152-719D-24916D8C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C0D74F-6914-E435-6B3A-69025200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D794F8-C008-DAC6-6342-08C6F56E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66A8F7-71E1-72C5-5F7A-559996AB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69D79B3-6BD7-EC20-BE7E-B9D0883A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F33723-1AFB-11AF-559A-A6269543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4A4895-C39D-EB9E-7748-4530D3AB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0B01BD-2038-A38A-5F1B-9241E503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3B0631-4C34-F789-C917-928252A3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20B91D2-7C2B-20E0-039B-C4BB45C6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B88D1B-C573-6F0A-8DEF-108EA5B0C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FFCCF5-7F14-5652-0B1E-552C42BA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08F9CE-AADA-0FBB-83EC-7DAC0D0A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253E5A-F28E-9AFB-5DCD-AEDBDD77A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아름다운 노래 늘 높이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05BDB29-51ED-5656-3B1D-EFF7B5CD5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DC9427-EACB-C24C-87C9-542AA5C7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2D30F5-90E5-E5C2-06CD-82943ABC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DB8835-37BC-1D92-8E8C-552CB7F8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A7CD41-A9DF-031C-E1A5-ECCBBF7E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F72BFB-BA9D-E195-6D31-D3C28BF2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41A358-32CB-EC07-F62D-F9C76FD0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CF9EEF-1703-1CCC-63A1-DA12877F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D6B7728-2106-51DD-C7D5-F8C930D88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A3D9A52-590A-1EB3-1FB2-C448A0A03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0C357E-F12C-A4EE-B238-4BAC7FA1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C810B4-796B-BE12-7E3A-0333B95A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2CEDF7-CDA9-751D-39B0-1DE90FFD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25B8FF-6A20-0F50-9522-D5179A5A4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54EB18-84B2-AFA3-466B-3525A34C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020438-4F8A-C4B7-B09F-F1E229A3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0DDA18-F868-5370-A05D-AC051673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AC0873-B432-63F9-905D-0716A282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7519CC7-6B5B-FE0B-07C8-E82A86604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456CE4-337D-8A62-AD39-0F795692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5FC5E6-B3C3-5E0A-D7BB-229769D6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51E2B2-961C-3311-99C9-136E7C7B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5F6280-651E-7EB1-116D-F74EB4D3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70D2FD-DE0C-28A5-745A-BC0EADAB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135C5B-3130-B433-06EE-90D9F595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BCB43B-E14B-B114-7741-3DEB9080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71D73A-076B-8FBA-62DA-4A69A058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606C26C-68B8-1BB2-499D-F2554E323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437E7F-170E-8FB5-9214-B31C935A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67F0B8-E729-CEE3-7C00-ED5E1135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2025EB-08A8-003A-9397-CED69DC2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2F1F84-87D2-DAC4-94C8-E5BA9A80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B13AC2-91FA-922F-6507-B0388C65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984480-7455-0A10-DB84-EF0F67B5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64E7F0-B56F-7D98-74A7-935655203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AA5A85-F161-23DE-CBE4-1958DD01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2495360-AABC-4669-9641-C155D30F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0E992D-8E85-EAB3-0954-85F4F3AD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B8AE50-5BE5-7681-0F49-2F7FC4D4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2.Sing on, ye joyful pilgrims! 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7A6AC1-002D-5B2A-9E41-26C50580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B43A61-4B58-822A-4698-3B420D94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1E42D9-7070-8653-0EBE-EA1E8A5C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E0C2A4-5164-893F-EE80-E878DC8C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90904B-75C1-9D0A-ACFF-B4A75C733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1871B9-0F28-D505-AB51-BE20AD26F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218DF92-94ED-5D93-432F-6CBF03552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ED2C86-B0AA-A57B-D78A-9E88C5CF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1.Sing on, ye joyful pilgrims! 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D39A87-1AF7-1579-FBD7-3B07284BA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2.Sing on, ye joyful pilgrims! 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D20D43-5293-BB7B-9BD8-022C098A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 on, ye joyful pilgrims! 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732493-F1D5-789E-09A0-C6B6EBBE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on: oh, blissful music!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339C3D-1CA3-D5E6-B1BD-20AE610E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9CAF65-58AF-2F40-22B2-BE25A263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즐거운 노래를 늘 높이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3F2174-8939-08A4-4AD4-4A3438C2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즐거운 노래를 늘 높이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BCFC24-9335-28AB-0B72-08C7B970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아름다운 노래 늘 높이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1896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2023-07-23T13:59:09Z</dcterms:modified>
</cp:coreProperties>
</file>