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81장" id="{5ED13CA0-59D5-4EC7-A878-8C30BA309918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481장" id="{C0FB7D69-F582-4B0D-8419-E2720D6FAB1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106" autoAdjust="0"/>
    <p:restoredTop sz="88622" autoAdjust="0"/>
  </p:normalViewPr>
  <p:slideViewPr>
    <p:cSldViewPr>
      <p:cViewPr varScale="1">
        <p:scale>
          <a:sx n="90" d="100"/>
          <a:sy n="90" d="100"/>
        </p:scale>
        <p:origin x="2622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045754-0CA0-53DE-1C74-6482F29A2E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3D8885-B977-0AEB-D2D7-7BF072DDA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9B5C7A-B690-6065-EAE9-C68DC68AAD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1A273-9286-47FA-9839-206F84F16E4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914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7B5DE1-3636-5BDE-4323-4FAFA1B40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B3AE5-EFFC-493B-F8EF-DB91D5BDAA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9A9375-AA89-B749-B772-6B1B6E0A3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6A94F-8374-418F-BFFB-3637262E484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3765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039905-DCBE-A730-9D2C-65600BD9E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4B838F-EF5E-8D35-4E97-10665C208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C2C563-43E6-FE92-49A6-4361FC1315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50AC3-57A8-41BA-8D39-3B20BC955DE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012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575411-A92D-892C-ED9B-2C858B34A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2D5245-2AA9-E84E-2ED1-119315CA8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0AB0B3-952C-6077-B560-8B2337430C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DABA3E-089E-4786-9EF8-7060D57DFC8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695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1A6A6B-7472-4ED2-E74E-699C9E8CC1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6BB983-FDFE-829A-FE41-8E173A7C71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E1582A-E776-1DC0-BAAE-EB7ACFDBD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14503-B734-444D-A719-4B420AC019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9932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6200F2-F8B1-4FFB-386F-0527952EFD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0E7DA9-66FE-D2ED-8A41-54387BC469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38B5DE-968D-C8EA-AD21-751F71E570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4D350-1B89-40D1-B331-61A7E0340F3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719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37E1EE7-5ACA-D337-0C30-ABEAD1D359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510E82-1959-F584-1E1E-7D567C7DFF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C0234B8-1A8B-0DE0-8F9E-7C9CEBDDE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CD18A-BB94-4A08-B35D-625B3075ACB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383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0EF260-05CC-1F68-8DB1-0977AAA90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4C693D-BF92-631C-C36D-7B9D8737D1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02C041D-43D1-6FDA-B723-AC1E14FAE8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DF8183-6BF8-4D40-86F9-1DEC8E1F84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3625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ADD5B02-896D-F5B0-CE92-F6D49DBC66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163771A-7B5D-91C7-042D-EDEEC94B3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8C5961-5C47-1D93-F151-D728BE95AB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60751-5865-47FF-BF0F-0DA8CFBCBCF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1603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BDD904-355F-DE41-8A7F-0829190ECC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110E8D-E616-7766-46EF-186450FE4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0DADDB-1833-08EF-9ED2-5AD9129B0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0980B-B67C-44D1-A9C7-3DC0D29A612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6052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2169F3-0A8A-2383-5526-F9528D4836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026211-38E6-8824-11B6-CD0BB2DB71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B1F74-62BD-8715-4AA8-1760D9D6B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D3DA2-07C7-4E26-9E2F-A24372B154D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702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C63279F-3B0B-4E9A-1C61-AFF8C4A7A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3F9EF4-F4AD-BE57-C579-519F002B1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4B0B7F-8063-8A66-CDA4-78071265DE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22D197-889F-74CE-A58C-2E6240ECF9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8ADB236-D932-9CB5-CADF-313D4068CB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BD29283A-2B13-4697-ADE4-6BE0DE4680C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631A3A-C8BC-CEAE-3637-AC95D5892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1.Abide with me; fast falls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C76062-682D-CA0F-3931-39887AC61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2.Swift to its close ebbs out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1A7C7A-8DD8-1BC1-993A-34B93861A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Thy presence every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0783DF0-042E-DDE5-5E73-71097DCEA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4.Hold Thou Thy cross before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B716A55-1D1B-B5D1-21E6-3BCB3FA8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때 저물어서 날이 어두니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64DCDB4-F865-444D-00CC-A2205DAEA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사는 날이 속히 지나고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D22393-B464-DB7F-24A5-D92DFA517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홀로 마귀 물리치시니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EBF07B6-2E71-4F77-271D-238FD8175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육신 쇠해 눈을 감을 때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725BA2AA-E087-7B4B-D2B6-A0C8EA36CA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34B53070-DEFC-58BC-88EA-BC3350F2C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507C612-7FD3-2032-535E-C5931869F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1.Abide with me; fast falls the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3406C33-59C4-96BF-7A97-8666A2A95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2.Swift to its close ebbs out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E121333-38A5-2DD6-BEB8-D271A8E73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need Thy presence every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7237E7C-A645-C691-C6E6-057C77FEE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4.Hold Thou Thy cross before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DBBB2FB-92B2-8A77-AC67-7AD591EB8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때 저물어서 날이 어두니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E4275C1-602C-DF76-DAC3-5F4277797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사는 날이 속히 지나고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C06B390-51BC-0978-64A9-A17BA9B36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홀로 마귀 물리치시니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62BD597-37A5-8FD9-C27D-342216816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육신 쇠해 눈을 감을 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652A48D9-1A34-46A2-A844-48A520CD8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A03F96B-2518-1C20-7BEC-A6A5750CD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1.Abide with me; fast falls the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C08974B-D2F8-B46B-60BF-F42784CF0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2.Swift to its close ebbs out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3F213B2-833F-DBB9-46CF-A6C9FCA4E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need Thy presence every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3B36739-2EE5-E6C4-5B76-6F699B860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4.Hold Thou Thy cross before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1CFA43D-641F-8241-E3DB-06A6C2832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때 저물어서 날이 어두니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2353C19-7FFA-6395-6D66-92A583E9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사는 날이 속히 지나고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F12F96E-04E5-C6D3-6B04-C3707C688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홀로 마귀 물리치시니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75AEB7B-02C0-DA26-C7AB-2129E5D54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육신 쇠해 눈을 감을 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FBFACEDC-81A4-D870-3E4F-D2B291CDB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83A7FA7-F23B-1300-2EC8-BDE0E099C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1.Abide with me; fast falls the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0B56066-62D2-B056-217D-B6695DEB8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2.Swift to its close ebbs out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40B340D-CFF5-5A4D-6614-C92898E0E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need Thy presence every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B6BCD81-90BC-04C2-0A74-9BC64617E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4.Hold Thou Thy cross before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C9CF5BC-A2DA-CEF2-378E-204F4BD5D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때 저물어서 날이 어두니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B15FE33-C030-B031-0F34-399A6527E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사는 날이 속히 지나고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4D44D9D-55CB-F32C-F889-3AEB836BD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홀로 마귀 물리치시니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B68251F-7E0E-B290-1549-AE166B36A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육신 쇠해 눈을 감을 때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BCFC9598-2D87-DDE2-6359-1543EEFD8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E7D67A7-F0E6-2CE8-4800-ECCC3FE34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1.Abide with me; fast falls the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291766F-7D2F-4CAE-4C22-B158C6A40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2.Swift to its close ebbs out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E1E71F8-9BB2-800A-C144-CC98CBD3A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Thy presence every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61B3EEA-977E-3514-9A82-782ABAFA3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4.Hold Thou Thy cross before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DD0F57D-31CD-412D-8097-40FF793AF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때 저물어서 날이 어두니</a:t>
            </a:r>
          </a:p>
        </p:txBody>
      </p:sp>
      <p:sp>
        <p:nvSpPr>
          <p:cNvPr id="143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3771F8B-8CCC-63C1-2697-C7ACB3F39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사는 날이 속히 지나고</a:t>
            </a:r>
          </a:p>
        </p:txBody>
      </p:sp>
      <p:sp>
        <p:nvSpPr>
          <p:cNvPr id="143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195D8C8-B377-B84C-6CFD-4D9EEB18B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홀로 마귀 물리치시니</a:t>
            </a:r>
          </a:p>
        </p:txBody>
      </p:sp>
      <p:sp>
        <p:nvSpPr>
          <p:cNvPr id="143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23F26A8-F3B5-2F76-8D7A-6599B868E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육신 쇠해 눈을 감을 때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9C1E131C-E874-DF8E-AD7E-918641783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3B2A914-63CA-2C5B-0FEB-CF3AB8731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1.Abide with me; fast falls the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99BEC24-7B98-726F-52DF-6795EFD70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2.Swift to its close ebbs out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FE7C9FF-E31F-3426-5D76-5EE218320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Thy presence every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05FFF17-A385-D0C5-D7A0-9F782026D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4.Hold Thou Thy cross before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31CC4BA-200B-76B0-C78B-BF8CE778A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때 저물어서 날이 어두니</a:t>
            </a:r>
          </a:p>
        </p:txBody>
      </p:sp>
      <p:sp>
        <p:nvSpPr>
          <p:cNvPr id="153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8C51B59-EAEE-71AC-2948-8281E209C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사는 날이 속히 지나고</a:t>
            </a:r>
          </a:p>
        </p:txBody>
      </p:sp>
      <p:sp>
        <p:nvSpPr>
          <p:cNvPr id="153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59273C9-4302-2444-BCAD-5B06C63F8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홀로 마귀 물리치시니</a:t>
            </a:r>
          </a:p>
        </p:txBody>
      </p:sp>
      <p:sp>
        <p:nvSpPr>
          <p:cNvPr id="153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1720702-5071-7153-495B-1A05D46B3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육신 쇠해 눈을 감을 때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28734C15-3867-43A2-53AA-EACB2FC40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DAD3F80-773E-B959-99F6-2C00A18A4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1.Abide with me; fast falls the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7DABBDD-EA8B-20D4-90CA-BDB0C25B3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2.Swift to its close ebbs out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6F1B454-E9E5-3661-4586-AA6F5126D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Thy presence every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FA873E1-A048-05B7-3AC9-4C2047BE6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4.Hold Thou Thy cross before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A71B539-5AE7-D6AB-A48E-F0D758464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때 저물어서 날이 어두니</a:t>
            </a:r>
          </a:p>
        </p:txBody>
      </p:sp>
      <p:sp>
        <p:nvSpPr>
          <p:cNvPr id="163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B0144BD-F5BE-F893-AE35-FAF845C7E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사는 날이 속히 지나고</a:t>
            </a:r>
          </a:p>
        </p:txBody>
      </p:sp>
      <p:sp>
        <p:nvSpPr>
          <p:cNvPr id="163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7D7B35A-F492-189D-3174-62DA4B3B4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홀로 마귀 물리치시니</a:t>
            </a:r>
          </a:p>
        </p:txBody>
      </p:sp>
      <p:sp>
        <p:nvSpPr>
          <p:cNvPr id="163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1E5B9C3-D8CC-609C-DCF7-67B132B53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육신 쇠해 눈을 감을 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CC7F5BF0-A1F8-D191-0B4C-ADEB6811E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2B3BB53-EFF0-4180-1A77-7A55508EB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1.Abide with me; fast falls the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4998F05-F16C-433A-CFEE-2104A2CE0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2.Swift to its close ebbs out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07C89EA-36F8-3276-D199-9011ED515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Thy presence every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C521B7F-008D-55AE-3D92-BA36A47A9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4.Hold Thou Thy cross before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ED9C2DC-6916-5402-ED21-A0ABD4936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때 저물어서 날이 어두니</a:t>
            </a:r>
          </a:p>
        </p:txBody>
      </p:sp>
      <p:sp>
        <p:nvSpPr>
          <p:cNvPr id="174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935F85C-10AD-BF68-9B83-2CDDF1F6E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사는 날이 속히 지나고</a:t>
            </a:r>
          </a:p>
        </p:txBody>
      </p:sp>
      <p:sp>
        <p:nvSpPr>
          <p:cNvPr id="174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D532B04-D7CF-0DE3-72FF-A69A137F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홀로 마귀 물리치시니</a:t>
            </a:r>
          </a:p>
        </p:txBody>
      </p:sp>
      <p:sp>
        <p:nvSpPr>
          <p:cNvPr id="174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F94D07F-0679-9966-210C-36A7D9AFA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육신 쇠해 눈을 감을 때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BAE05677-C4EE-BA98-C2CB-C1076DADD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599BC15-E891-3B42-2DF7-B86D0B131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때 저물어서 날이 어두니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293AB08-D0B2-1366-2522-71E920438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사는 날이 속히 지나고 이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1A1A8DE-2EAD-0AD6-379F-03B79D6FC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홀로 마귀 물리치시니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820E6BA-5815-8EE6-CC77-04C0AD935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육신 쇠해 눈을 감을 때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2A21AB0-E083-BBF8-27BC-F6AAEFEB8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5A77D8F-3545-ACB5-7CA1-2287D77BD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때 저물어서 날이 어두니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A5E807C-19CD-00F1-0BBE-87E4D9339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사는 날이 속히 지나고 이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ABB795-7D81-015C-9613-807B053B2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홀로 마귀 물리치시니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E9B6D09-EA83-264A-ECA2-33C05848A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육신 쇠해 눈을 감을 때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A15757A-DED0-C4C9-4E26-E04DD0A45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4298568-1470-219B-DCC2-B44947A2C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때 저물어서 날이 어두니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CB6307A-20AF-55F9-AC98-5EC91EFEB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사는 날이 속히 지나고 이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62761A7-0324-2F3C-A060-937CB27FE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홀로 마귀 물리치시니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3F93B2D-8A3B-0FAA-CE05-EB69556EF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육신 쇠해 눈을 감을 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796E366A-5140-E9F4-568E-1925A967C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1936A38-2096-2F4D-C4D0-072FFEEFE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1.Abide with me; fast falls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A4D4608-6B3D-9AC5-B34E-E3F7F0675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2.Swift to its close ebbs out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75E1182-D99E-EE76-1BD1-5FB375F89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Thy presence every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C9C525A-FB89-045B-0F30-2B46EE37F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4.Hold Thou Thy cross before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9E95D13-E5F1-950C-05F4-6793C72A9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때 저물어서 날이 어두니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28EB2B3-E258-C24F-FECF-5E21258F2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사는 날이 속히 지나고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A499AA0-2B40-6C52-AD9D-7FB1F8B6A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홀로 마귀 물리치시니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0627377-0625-2EA9-3225-418479CB4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육신 쇠해 눈을 감을 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12A3B51-6677-B317-574A-230989849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3E94E8A-4BAE-527A-9A4C-90C07787A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때 저물어서 날이 어두니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8D3B3E-D71A-F8AF-D38E-6985DF9D3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사는 날이 속히 지나고 이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34C0CF9-A985-52A9-81E6-298F44668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홀로 마귀 물리치시니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9F8ECDC-DC6A-C341-549F-4D4F32A3F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육신 쇠해 눈을 감을 때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B303013B-1E29-BBA2-DF1D-8BE845E30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1578A01-7DDA-A848-08BC-99C97DA41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때 저물어서 날이 어두니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B4BCD77-3FD8-38F2-FB2C-7E023EE7F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사는 날이 속히 지나고 이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E2AA44D-6DFD-9B41-D219-3A2EDF6B1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홀로 마귀 물리치시니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4F1B3B9-3597-B5A4-0929-E1A5E28CE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육신 쇠해 눈을 감을 때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1217DDC-2CAA-F3EE-6079-DE08ECE7D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F65A6D7-7827-8985-D369-C6EC8BE7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때 저물어서 날이 어두니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24CF2B-146F-380B-F7B1-1BF961B64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사는 날이 속히 지나고 이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1CE7FC-B69B-1790-C9E7-2EC1C35EC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홀로 마귀 물리치시니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8E535DD-1051-8650-8C76-D05CA6B1D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육신 쇠해 눈을 감을 때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23643E7-FA1D-9EEE-BC57-627AEC8CD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09E0C71-8BC7-3C80-23DA-6734DDAD8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때 저물어서 날이 어두니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AD0AB98-AF28-34B3-3112-51E5D98F2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사는 날이 속히 지나고 이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4E0350-A9FC-3E2E-7B30-A32E9EE60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홀로 마귀 물리치시니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3B58B4D-75C9-C18A-D556-94CC3FE8C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육신 쇠해 눈을 감을 때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D8C21D16-2183-1349-086E-B1BDFCF69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706848-1C85-71C5-085C-ED56E5853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때 저물어서 날이 어두니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BACF52-3E77-8ACE-7E85-A45860450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사는 날이 속히 지나고 이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0EB32E-04A1-EB18-CFC1-422A7FA77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홀로 마귀 물리치시니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23543C9-E2E2-7B42-AF38-A1B923274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육신 쇠해 눈을 감을 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0E564FF-9564-B7C5-2203-87341D747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516C9B3-40E2-58BB-255F-C2DB5C8FB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1.Abide with me; fast falls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7EB2B58-DABF-B89A-F8C8-072A775C8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2.Swift to its close ebbs out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45DF7CA-8AF6-54A0-33B4-2F72E8A17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Thy presence every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FD3288A-65F7-31B5-10E4-35060FF9B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4.Hold Thou Thy cross before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274A1A6-F10E-1479-E68C-4419DA705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때 저물어서 날이 어두니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014F024-EF92-61DE-8DEA-0F561346A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사는 날이 속히 지나고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84E0D0A-DE74-0D4A-7823-D9A777165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홀로 마귀 물리치시니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181D84B-DA48-377F-7933-EC2C25498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육신 쇠해 눈을 감을 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1E276DCB-1BCF-BA6C-5B13-D45F52B14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8FB79C2-A762-6388-17C1-E50E16D6F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1.Abide with me; fast falls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7C5F646-33C0-998B-0B1A-74562F67D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2.Swift to its close ebbs out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27A2E17-E8EF-7B7C-8C95-FEABC61DE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Thy presence every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ED321EF-8290-5A3C-BF26-DAF875ED5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4.Hold Thou Thy cross before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A80BDF8-1ED7-8C5D-1CE9-EC591961F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때 저물어서 날이 어두니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F8E6BE7-1461-A2E8-A811-70764179C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사는 날이 속히 지나고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885643E-552E-1CE4-B250-1CF0C9052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홀로 마귀 물리치시니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3F116D0-71BD-0A86-D504-FAA2AC7F7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육신 쇠해 눈을 감을 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3AF1E34-AEED-6E23-3BAB-34E8A6EF6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BC8C8BA-46A8-4C19-5FB9-AE50E12B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1.Abide with me; fast falls the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CF82D18-D032-0815-0C22-07DA37AD2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2.Swift to its close ebbs out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9180C52-1FF6-2A62-E7EF-97C04F16F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Thy presence every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E0FF355-DC47-685B-F554-EA2F17068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4.Hold Thou Thy cross before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F4FDF7A-EBB7-82B5-96E5-285421847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때 저물어서 날이 어두니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0E9D974-926F-CCC3-5120-295C6CF75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사는 날이 속히 지나고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AEA2043-7EDA-01A5-B92E-600E1C813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홀로 마귀 물리치시니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1B87F06-A4BA-EDD3-B532-162CE9A88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육신 쇠해 눈을 감을 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FA0DFFE-66C9-E333-B800-9F009B7DF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15456E7-2559-4F56-C18A-64652E75A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1.Abide with me; fast falls the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79B923E-66D0-FC2A-9853-76D9E93C0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2.Swift to its close ebbs out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50B3925-1C99-248A-72E9-28A565BA7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Thy presence every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09A2143-4430-EA0E-32B2-43AC18E3A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4.Hold Thou Thy cross before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D060DD6-BF28-3030-35C0-13ABAF5BB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때 저물어서 날이 어두니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B0216C0-4136-0463-3386-6D0A3DF8D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사는 날이 속히 지나고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8B4D3B2-9CD9-D8A3-6E2D-3B2A6E844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홀로 마귀 물리치시니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C862AD7-9597-7F00-E08D-70DC6725F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육신 쇠해 눈을 감을 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8E9A088-C8B5-DA9B-E661-DF06EC499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48CD8C0-FB6E-FF1A-1CE5-879151EF4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1.Abide with me; fast falls the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E01B95D-92CC-A4AE-121D-70AF2703A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2.Swift to its close ebbs out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63653F1-621B-3FA6-48F0-61F1811DB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Thy presence every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FA80468-F4B2-D666-A45B-FEFF215F5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4.Hold Thou Thy cross before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9EBEA1A-72F4-7CA6-2479-5E19AC0D3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때 저물어서 날이 어두니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4BD7B3A-2301-B1D7-831C-634261921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사는 날이 속히 지나고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972D232-F6CC-E28D-4057-BC12F5EB3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홀로 마귀 물리치시니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1B8C023-C402-D852-7E1F-508A69732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육신 쇠해 눈을 감을 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33D67394-DF77-5AA6-FDA5-D52228D2D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5716D5B-0C45-8991-5440-29CCE365D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1.Abide with me; fast falls the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27BA547-0A4B-E7AE-374B-AF74C83FE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2.Swift to its close ebbs out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2B63B1A-C1DC-2C35-F009-7E54D19D6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Thy presence every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C3C7138-FA80-EC30-29C7-4105EBFDE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4.Hold Thou Thy cross before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BB42688-2D5C-A996-2FB8-B26C31793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때 저물어서 날이 어두니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AF0647D-4CC4-C236-177E-76448B2A2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사는 날이 속히 지나고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6164988-43BD-28A6-B2D4-971036528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홀로 마귀 물리치시니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52FF664-EB6A-68A2-E238-089CCAFBF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육신 쇠해 눈을 감을 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64EBAD6E-F1CD-4819-260B-519AFABCF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B701635-2F23-4512-8D77-51FD1B33E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1.Abide with me; fast falls the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EA5667D-12F9-022F-3C33-E8CB314EC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2.Swift to its close ebbs out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0A0878D-79B7-4A6E-B079-B4BB38FE7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need Thy presence every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C3C81BC-3916-6768-D016-34BB51295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4.Hold Thou Thy cross before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58766B6-88EE-0623-4013-F05FB5E7E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때 저물어서 날이 어두니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0DEC7D0-6D9C-CDA1-079D-8E6005E0B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사는 날이 속히 지나고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7EF1F89-00AA-142E-66C7-A70AC084D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홀로 마귀 물리치시니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AC6795F-907C-31F1-62D9-FDC42C2D4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육신 쇠해 눈을 감을 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1152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2024-01-21T15:07:57Z</dcterms:modified>
</cp:coreProperties>
</file>