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61" r:id="rId7"/>
    <p:sldId id="262" r:id="rId8"/>
    <p:sldId id="281" r:id="rId9"/>
    <p:sldId id="282" r:id="rId10"/>
    <p:sldId id="283" r:id="rId11"/>
    <p:sldId id="263" r:id="rId12"/>
    <p:sldId id="264" r:id="rId13"/>
    <p:sldId id="284" r:id="rId14"/>
    <p:sldId id="285" r:id="rId15"/>
    <p:sldId id="286" r:id="rId16"/>
    <p:sldId id="256" r:id="rId17"/>
    <p:sldId id="257" r:id="rId18"/>
    <p:sldId id="258" r:id="rId19"/>
    <p:sldId id="259" r:id="rId20"/>
    <p:sldId id="272" r:id="rId21"/>
    <p:sldId id="273" r:id="rId22"/>
    <p:sldId id="260" r:id="rId23"/>
    <p:sldId id="274" r:id="rId24"/>
    <p:sldId id="275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0장" id="{E15066E8-07E4-4ADF-8FB2-BB9A5F443189}">
          <p14:sldIdLst>
            <p14:sldId id="276"/>
            <p14:sldId id="277"/>
            <p14:sldId id="278"/>
            <p14:sldId id="279"/>
            <p14:sldId id="280"/>
            <p14:sldId id="261"/>
            <p14:sldId id="262"/>
            <p14:sldId id="281"/>
            <p14:sldId id="282"/>
            <p14:sldId id="283"/>
            <p14:sldId id="263"/>
            <p14:sldId id="264"/>
            <p14:sldId id="284"/>
            <p14:sldId id="285"/>
            <p14:sldId id="286"/>
          </p14:sldIdLst>
        </p14:section>
        <p14:section name="새찬송가 480장" id="{B6747073-4E47-4D72-9314-AAB97B609D9B}">
          <p14:sldIdLst>
            <p14:sldId id="256"/>
            <p14:sldId id="257"/>
            <p14:sldId id="258"/>
            <p14:sldId id="259"/>
            <p14:sldId id="272"/>
            <p14:sldId id="273"/>
            <p14:sldId id="260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AE19F0-10C8-8585-BBFD-84E3E9585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DDBCFE-8AC3-E454-3A75-85E703598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05335-AED8-F5DF-8A4F-0212E6D5A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85D0C-FB9B-41B0-8601-80BC38F32C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432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32D5CB-C74D-2CAB-F8FB-E1B889D4D0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5D8468-D773-EC92-CDEE-78917C4FC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FFA24-87ED-0987-C919-B05E6BA88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B8D7D-BE4D-4EEA-BE3A-61D612C6F0B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961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17525F-220A-31A6-F9AD-5EE4FA0F1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7EE84A-1568-9F4D-F2D0-2E6901291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C3F3B8-E69C-1E32-5043-961FB58B3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F72B9-DE60-4F12-BDD3-4E5F4C5A8A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897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14F7B-5F97-772A-7961-BE35CAB2C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25CAD4-5637-3659-C304-48F5E1F38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BE4C1F-2DA7-BE18-3342-EED271316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4F18E-409B-4B72-94EB-7E79575781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43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A6269-8031-1429-9EDB-B912339E4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A8735D-76AB-B072-A7B3-9E7569D96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939E9D-CE7F-66ED-7AF8-088198B84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4624B-8C81-4897-B368-A4A8652C80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981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7FF58-961A-E69A-9E23-0C78B5BF99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81C8D-47AB-CF0B-FD29-A458C0F1C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2C097-30D9-516F-C4F9-55A784F1D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018C1-448F-45BF-8725-5C437C286D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257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FC3D6D-FDCD-6784-B1DB-76B0DCF44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2A86CE-51B4-5ED0-6559-83B2F9748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E0BA66-89FE-991E-8819-182AB18AE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CCFC7-9ACE-444B-BFE0-9301C8F3A4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14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EFFDD1-497B-1963-AC3B-E845F5C80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3035C9-E428-6CF1-9248-759EFF595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A9E636-719E-6C2E-7D3E-F61A4D466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1E442-8E79-45E4-A46B-123EBE4E6E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739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5C8D26-743C-A454-3C92-627C61A26E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A38817-71BE-CC0C-FFB6-ECC5545DD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BDAFC0-D7E9-2D4A-2A6A-37A53F8EF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B0D9A-2082-469E-9B37-6710F65323B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33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EFC1E-26DB-1517-F8D2-949134441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1B720-32D2-D4B0-19E8-B0ECA3586D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440693-BFDE-F610-D21C-407670807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C6039-89F9-4EB2-BC33-AEF194FD31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996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0867D7-ACFA-2C8C-0406-F05FA9924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28AD0A-FDB6-39B5-5B8F-B0EB123A5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D02F6-5640-AE05-5AE0-33BDCADC3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4B983-2BBE-435D-8F77-640961C3F4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131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9BE019-E4C5-C392-1831-A23054B48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0266DA-C2CF-E43B-E6CC-19522A3BC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9744BB-956B-D92C-1D15-AE09E2A023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5739F2-F1B8-7C7F-EEAD-BF1CEC63CF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D55C6-F0DE-4D34-3C37-550D4E09F1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EFCAEFD-8211-496B-8853-DA33072EB9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524056-2901-D5E1-18C9-9AE7AC99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meet you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485EA9-700E-708C-70DF-6093C7598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5FC2F9-3762-0D2C-FBA6-E430C9235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BBCC1F-4601-9FEB-3364-BD5301E3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4CC765-CAF7-D5FD-36FD-1D5B9EFA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만나보자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13FAAA-EC43-C831-7EEF-EAA22D813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91BD68-7B12-A187-A4AA-366E23FE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0F0E64-471E-3BF4-7C34-023BF8FE5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B576E211-DF89-9FF1-7B77-8A204EDED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553E61B-4E61-BCD6-7009-335A90EAE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0BCAE8-7815-B75D-FA6B-D64011D8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04321F5-5061-0080-CC56-0B39F59D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your lamps all trimmed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FDBDE4-8D88-FE9D-AA75-6FE925D5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F229F8-919A-5566-784F-679BEC28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A4E53F-5783-B110-1835-0F5A5664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06471BE-B71B-42D4-3937-FA655837A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AD5505-090B-ED58-01C6-C29578389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A7A23B-B3CB-DE6C-AFE2-9E4A987A3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24CF80E1-318C-B4F2-5A42-4E83976E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24494D-6865-ED52-30A9-07A520852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3504C6D-737F-4349-AB83-7BB3AA27A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D6F724E-593A-AD54-A860-52A5C43E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the joys of that glad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66250FB-4EA0-AD3E-3526-6EFF338BF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DF86508-CCFB-040C-66A4-C79B7751C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BCEA2BD-3118-E46D-9828-8AFDC3FD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D18FCD-D6DF-AAC6-B3E0-FFC89C34F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기다리던 성도들과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F1C29E-4DD5-66FE-01AA-141EF43ED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0905DCE-4968-36AE-3296-762685590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2F1367-6794-68C7-9F6B-AC035BE3E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677A8F-B7CF-8B57-6460-12D83CAE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1C5D0E-BD31-BDCC-037E-C0F2086D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3.Oh, the joys of that glad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02CE04-E746-CF93-0A9A-C7C81A60B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4BAD5E-396C-594C-EB6B-ADB454F6C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ABBD9F-12D5-9B71-5FD7-3EF42103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66C54B7-A965-0A08-0EFC-A8BA35EBD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기다리던 성도들과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9673B4-F03B-D615-45E6-960E19068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B9BCE51-7597-E07A-5A46-35021BB49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E242D56-28D8-95BC-2FBF-CE48D3E99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8AAE9B-424C-9C78-DDA2-8CE6832A6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F5E8E66-10A2-C2A3-BC1C-565533BFD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CC6E76-BBAD-66F6-223B-41659D35F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will meet you, I will meet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037455C-B184-4B23-B3EB-87D5133F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D742B9-06A5-508C-D810-4DE382A0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9D9CC5-D0DC-EED4-7C6F-BA8DA9D17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7E40E7E-AB2E-3C5B-74AF-CB064D4ED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만나보자 만나보자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6F3E550-B58A-6179-6613-241CBDDA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0E5349-2D9E-7C63-D3C4-DE53376D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696D27-8F65-EDC6-ADDE-76115E651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1AD83C1-A07F-F7E7-CF13-12F81E68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DF24EE-B9BF-AA28-5BA0-C15F604A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will meet you, I will meet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2171AA9-697D-338B-8280-4DB9E222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31AB1DC-AF2B-68AC-A2C5-39BD9A262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6F706C9-1359-B31C-E894-A108CE5E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A202C79-6B54-0AFE-F270-2111615E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만나보자 만나보자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4B331AE-FC7B-5F61-8120-4D1097077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BA1BAB-44C5-520D-80FB-9C06DB6A4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7D7694-5856-A49D-37ED-65FF82D7D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C12518-AEC7-4151-B83F-EC21326B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8BC1A8-A617-04BB-8B61-D1FAA47B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will meet you, I will meet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759C3B-1C87-8E9D-DA14-305E8428F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B7E73A-9749-7CA4-D842-88340556B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9FD3F4-67BD-8F19-A8DA-364CF0B3C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9B9D25-67DA-681B-1BC7-5B0DE606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만나보자 만나보자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049E4CA-88B0-DAFE-0935-52756E58F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3734CB-5D50-5725-F092-5B9C7316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 보자 그 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882DC1-5611-841C-4D63-1BD666BC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 기다린다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25672B-CDE5-4209-A61D-EF0C21EFF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2B3751-0A76-2AED-F1C9-0573243E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C7950E5-6E55-746C-141C-49F536C3A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98AABC-0A17-6154-B5EB-9355020F7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 보자 그 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2923FE-F05A-999C-92E8-B1DFC0F3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 기다린다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0F0524-AD77-856F-0209-ACD2E974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68561C-1344-CAE0-2B5C-167CA4BF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494E82C-3976-E441-2D25-8857031C1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260530-D275-00F9-E3EC-99CEFEE1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 보자 그 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07D787-93FB-B956-C9A8-DDFA24360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 기다린다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D1EAA8-42E1-59FD-5986-F8B1C347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25C078-719D-E8B0-2827-1968AC0BE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AC0350A-D742-10A7-ADB4-4BF00854F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4E4C08-242A-D34B-6B4A-4AB2F8064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천국에서 만나 보자 그 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406E0B-8B13-6815-EAAA-10821969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 기다린다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499DB7-2C34-CEE2-35A6-02D49477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E0CF27-9419-5B95-1455-DAF2B0DC8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52BA61DD-32E4-CB40-1E9A-DEF8AC35C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D51C5DA-D86D-03B0-8B66-0A82C2948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meet you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261F07-384D-609F-B089-6A88956A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E6E4E4-3D38-98A3-6CAF-3A8E4C47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AE377D-3876-BDEA-2B20-A18766ADD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D74092-C258-A64A-BF69-B1EFC4877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만나보자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2416E9-89F4-7C23-31CB-B948685CE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218BBD-FE40-1199-0D3E-BD777F58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BD756B-E77A-3335-B090-E1AF6F492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B1EACE6-FBA4-68D6-D905-26A8C6E5C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793CF5-6FB4-2A16-EE21-36822A3F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천국에서 만나 보자 그 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2393CC-8736-58B7-68C0-052824FE0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 기다린다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7949E4-C6A9-6FDC-00C9-A977741F2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31EF26C-2FAE-D5E4-644F-B91115790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6425B2E-1338-F3C5-7C8A-2A81CDBFD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C58AC6-83C5-08DF-40B4-0B07F6B6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천국에서 만나 보자 그 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C55BFE-F185-BB62-6B60-2CE485FE8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 기다린다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CDE7F1-7E1B-A980-A8A2-6FDECD95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21346C-C70C-2D42-EDC9-40EBB73BE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7BAEC3D-CF1D-A478-C248-D57E4036D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F8D7A6-8EEA-F157-CAC2-DB1A1B32E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천국에서 만나 보자 그 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1ACFD0-D7DB-0491-E221-663F924E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 기다린다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3F4C3E-5C75-5C5E-9CEF-58629162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기다리던 성도들과 그 문에서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D3AA63-DE8A-D4C8-C409-B5615541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 저기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2D7E7A4-B5AB-679C-C58E-1CB3C123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7E50008-1A95-A0AB-819C-270522B3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천국에서 만나 보자 그 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5B8D4D-9C1B-CE26-B6F4-467B039F8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 기다린다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F53E56-63D2-C8AC-A83B-A9A95741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04A9855-D606-4731-37C8-81DA82B9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만나보자 만나보자 저기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B07A277E-0205-3561-1B88-DA0591C29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C791A4-B1AE-DCC0-000A-914B054C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천국에서 만나 보자 그 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6C6F58-5F9D-DE81-A8D4-21015A3C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 기다린다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E312A1-0A7E-1E46-A41B-6538E7DD6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 그 문에서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9EAAD1-A319-362A-1B1A-FD7FB494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만나보자 만나보자 저기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F32ED971-84EA-F18E-C7AB-0F571578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63CC72-336A-369A-E26D-5EAFEAB33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meet you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FBF74A-223B-977B-8838-156334A85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DFB064-420A-923D-608A-66973CB9F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BB6101-2A11-DDCD-3405-53957D79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DFA213-0340-6BFB-1CC0-7987AD5E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만나보자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1A02404-8C67-F076-9FDD-4F11C5F7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2D162C-D570-E3F9-F184-D019D715A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3FF688-5FD9-4ECD-9EE0-19A74FD23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F6B43BF-9FF4-DE25-7FF6-B443C6A39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393AACC-37E2-CB19-B8C1-5B15498B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meet you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98E650-C035-BE0C-4C05-0753A21A2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FEE532B-6994-ED1E-1612-B0FBACD89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E55E93-C8DC-6480-4336-75D14978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872624-A32F-FE91-5643-98BE014FB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만나보자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C6BCD9-7FCE-2484-2652-39C46DEED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9FAE3D-1F21-F809-F530-7387ACB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CA22216-2EFA-9A22-6FBD-0AEB45F31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1ECF5B7-34E1-05F9-AE1A-0DCF67156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1FA292-769B-8289-5047-10B2AF6C5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will meet you in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8390A5A-594A-9F5D-4264-3FE60156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2.Keep your lamps all trimmed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1A0E6D1-4F15-0EE2-F037-BFA1F250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41D30F8-6EB2-93EC-E7F3-F63B9B510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322557-99A2-D61F-B767-A844F17D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천국에서 만나보자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1A085C-FFA7-9B04-D300-9D95E866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너의 등불 밝혀있나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A1EE70-0D27-C6F2-5B29-A73D1BB9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7A29A58-6EBA-A80B-1816-AA5597871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7C82143-F6D8-2632-39BF-3EE57DE4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97ED41-7CBE-CBD1-ED55-91F7371C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645F95-AB9A-20E5-A9C5-CA781FD2C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your lamps all trimmed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2B29F9-6CCE-E955-BE50-01D104DD6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D3E28EF-F56B-6A5C-0E8F-42FE78BF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CDB956-A7AE-3707-5444-EB1FF05FE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5484856-4346-397C-2C3B-16CC61933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75EC41-3040-46EB-16E8-66A4AED2C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C0FB72-8E8E-52B7-0D51-D12DCCF77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A5D71F5-158E-5DE8-11EA-1ADABF382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4A5F7F-D6F6-EC55-948C-89B563F1E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27018F-0C2C-9436-F804-92CA1B33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your lamps all trimmed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C83E28-7305-6831-E84F-D384A4E9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B7D09F-3F69-42B8-BA87-83FC17B5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7F8345-040E-FEDC-AF19-E52DCCE8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6C1ABF1-16AF-2E8D-2C61-5384489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8604E1-247B-584B-05C5-861915BC1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314C1C-06D1-EFBB-9118-E68BD23D2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EB2B6D3-2E98-779E-27A0-708E7F513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7A93569-1A0F-C875-6897-A61B87D5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F4C301-3783-CEE8-F0EE-E388D2A9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your lamps all trimmed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56DF6F-75FF-68DC-E941-D2EC05E5B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C4C4DE8-E572-F496-77E4-902352DCC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64AA10-54BD-58AF-592D-FA634B6F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31377E-CAC4-202D-DF80-EB8E13B8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2C52A7-992A-8D12-D5E0-6036A6A6C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9708B4-57C7-CBBE-B2DF-EC196FC2A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C50D67A-A6B9-35C9-7975-74CDFB181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E6917CA-032E-F954-A470-7687D9E9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will meet you in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5329DE-7D70-EBCD-D72A-7561A8E1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2.Keep your lamps all trimmed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47A59E-047B-32C4-EA23-CFA06D025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3.Oh, the joys of that glad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2AC540-B752-A639-A8F8-E30DC174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meet you, I will meet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060523-7819-C24C-9F6D-8CEEF35A3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천국에서 만나보자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B0A98A-3B96-7E4E-B76B-1F37E6F81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너의 등불 밝혀있나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CDCA3E1-9BDB-B3AB-607C-F700B6A3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기다리던 성도들과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E1153D-691F-F97E-45EA-F0C8DB75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만나보자 만나보자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981</Words>
  <Application>Microsoft Office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2025-03-08T12:43:39Z</dcterms:modified>
</cp:coreProperties>
</file>