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63장" id="{198C6449-4B6D-437C-8572-DD2B0A6F26E2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새찬송가 463장" id="{9A53455E-50FC-4CF4-AC18-F42195514EB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132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579816-2613-FBD3-6BBD-9CE02AD321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B131A9-60E8-0C2C-985D-B4BACD598F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E590F5-D277-A781-5D62-7DC6EC1E5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178D5-55F8-4651-8669-C6091D7A01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506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FFF458-045A-E683-D2E2-39C9E8616E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60FD31-7445-418E-27CC-AB00DFBD8E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25990A-4BFE-C33E-871B-5391D6F518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637B2-EEDC-486F-BA02-053C39CE329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145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925AB8-A53F-3766-6804-11EF52764B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C22DAB-85B5-428E-FCF0-E630C2CFDD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C65707-BE3F-1F6E-88D4-5459085EE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7F223-238A-45AB-A294-8519B7DC3F3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638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C0A444-BBBD-37EB-8CFD-2207D0359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E7C650-85C7-6D28-C3B5-032F1D94BE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191F2F-4BD1-C184-78AF-C1F2D4E5C9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9C3C9-FFC5-4545-94E0-F0525A97D04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184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19C48E-AE81-8D76-4602-8ECE572F4E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997A97-56C3-AE1B-E866-56CC01EA28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9042D2-B1EF-F81F-40BA-13348416D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B6E0B-38C4-4896-9551-8A5195CF6F6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473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41DB2D-16AD-5592-1D7F-3CC12B6A5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6E47CE-655E-D853-4EF7-5B3FBBA108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E35AA8-F2DE-54C2-307C-93E57EE729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B3C18-C933-4A35-AC16-6B0B1CCC28D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174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C770F9-347C-76F0-2C9F-638ABE3E11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C339FB1-A813-296E-8C3D-9143052E8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FEA719-68AB-3C3F-65A1-D2CFA8A1C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7D3A2-56E5-4D96-8700-C9CD497B6F0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06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840BFF5-D7B6-AD4B-0689-858AD439D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D50F9E-153E-FBBE-5210-1B2669020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5FC348-816F-DD95-659D-1DE4976CA4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49A96-A8B6-4C1A-A2ED-A55A6E6B3FE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103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C1AC6A-6682-B6FF-8CD3-FFFEEE6A13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6852EC-F52E-D06D-BC78-CF400E0476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27F00C4-11BF-E959-A06A-A52A672046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A489C-CE49-4C79-AA45-69E2E642C03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544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F7187-EA9D-DC69-4625-C0F284CB26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04E4F2-F597-6617-B36D-C16813F2D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AAEFB6-42D8-EF19-8EF4-B105BA109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892C4-980D-42BE-BA29-E772126BB97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9710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675ECD-2E39-375E-5679-7DB1250B0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8341E1-67FB-0606-BBFC-CC889A0A6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487C0E-1C72-B2B7-4494-412C7B5A3D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15982-AE49-4750-86F0-840BE3122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78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DBF3C38-7660-C512-BCEF-79B293249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877726-199D-8DF1-98EF-516BE083A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724BB3-08A7-E7E6-B636-3E38E86148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FE0F35-D53A-C570-5F08-9B4260CFB6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9FE3FC1-F7EC-2CA4-B1D4-C3FDA64B20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A1B088EB-A014-482F-B01E-5D43BAA2401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ACFE528-CDD1-FF3E-D54E-C4A7EB88D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1.Lord, I want to be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1E749B9-DC58-82CB-7500-2C7BA5D5B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I want to be more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7ADFD73-42DF-AC59-9455-73A50CE95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want to be more holy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8F21A0D-58AA-25FF-A212-B63356F8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4.Lord, I want to be like Jesus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535313C-3C01-BE2C-A093-1A8D0CEA3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신자 되기 원합니다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8DB05CB-C836-BF51-46F3-E7391E09A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사랑하기 원합니다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50CD983-7D70-231C-6AB2-34A22A5ED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거룩하기 원합니다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D958CA3-A19D-0EE5-D26D-222E30677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 닮기 원합니다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B652B661-87EC-0F70-E2E7-117D888708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630E09D6-AD92-3D25-B21C-FB2FED44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4C3F478-8F0D-7E86-C428-9DD847079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1.Lord, I want to be a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8B04A18-BC9D-B78F-E366-1C2AC8C5D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I want to be more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B626BE5-1631-6C27-BD29-2A894A499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want to be more holy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B741AFB-E24A-A284-08E2-19DB19E7F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4.Lord, I want to be like Jesus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0175089-0C8B-C3BA-B003-F2A5C8FA0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신자 되기 원합니다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10DED32-C125-A577-6349-6F5E10E42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사랑하기 원합니다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BBA5998-1E91-9779-3272-A498B3B4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거룩하기 원합니다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45D2663-0121-BEB9-011C-E1F80FA67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예수 닮기 원합니다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3B42DCDF-EDB1-34A1-FA6E-E2A231D84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2B1DFF2-3ABF-13D6-67AE-55EA221A8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1.Lord, I want to be a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D96662B-73E8-1713-8B49-45A0D6006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I want to be more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58E365D-4B62-E36D-D7E3-DA54A091C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want to be more holy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37644F3-9D6E-6CE2-2A8B-6C199E34C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4.Lord, I want to be like Jesus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7A3634F-5251-40C8-C0AF-0178321A0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신자 되기 원합니다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E2CB023-E90E-D43B-DDCC-82C62F85A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사랑하기 원합니다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A14C8B1-045B-D1DC-3DFF-BB4B67757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거룩하기 원합니다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54E41CA-5AC3-8D8B-44B7-07595BAB1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예수 닮기 원합니다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E88FA80A-3A38-D96F-1784-09CBF00AD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6840539-BAA1-E716-6A1A-796C1823A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1.Lord, I want to be a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78BEDB8-38F3-B29A-C0F9-6F6C8065A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I want to be more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9A35F06-0A0A-9D61-FDF2-E2454109A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want to be more holy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FEEC407-C8DB-7640-DCA8-C022274D9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4.Lord, I want to be like Jesus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4466FF1-69AD-25FA-6E10-313A2C478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신자 되기 원합니다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FAC3659-C2AE-4F14-2A7E-728FF6FE7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사랑하기 원합니다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2BC4FBE-629E-1E12-0F0A-763885B8B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거룩하기 원합니다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D562C59-6F0B-1AB3-0DD9-D05FB4D74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예수 닮기 원합니다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96B628D4-D275-371A-3051-DD49FD56C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8744ED4-FDA0-E36B-A201-9E756FFA2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신자 되기 원합니다 진심으로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3D8907F-D70F-A93A-45FD-96642CFB8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사랑하기 원합니다 진심으로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5A76DDD-D2B3-0AD4-397D-DF0A6BABD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거룩하기 원합니다 진심으로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9A5E760-EC01-7892-731E-BEE3E62AA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 닮기 원합니다 진심으로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1CDE984-A1D8-9E41-EEE7-725FE3FC5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EE6355B-2E99-CEDD-5DC1-B4C27CC0F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신자 되기 원합니다 진심으로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D966AB2-2400-0CD7-2E0F-115393FA0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사랑하기 원합니다 진심으로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EB9A70-1890-A8EF-5295-EE9BA01F8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거룩하기 원합니다 진심으로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16DEAC4-7924-DC1E-195A-00637DAB1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 닮기 원합니다 진심으로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0DC84C97-0248-D853-0490-FDBF02C65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A947D38-A5F9-7CF4-7072-5F73C1D97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신자 되기 원합니다 진심으로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EE1EC29-A52E-8AF5-99E8-975C016EF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사랑하기 원합니다 진심으로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9A37CF5-940D-77E3-1941-0C1E18FE0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거룩하기 원합니다 진심으로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1AC6749-E12D-F364-4E51-52DB4D623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 닮기 원합니다 진심으로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B65FD6A-E3E3-0F31-55E0-0BDF6298E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01B2A4A-7381-A383-CB26-DBE2A9C83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신자 되기 원합니다 진심으로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F592D41-5737-F5D6-1412-65C798851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사랑하기 원합니다 진심으로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B0EE7D-D5AE-162D-4A89-128D4B2AA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거룩하기 원합니다 진심으로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92A4C86-4D8E-0496-19B1-8576C144E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 닮기 원합니다 진심으로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6914D891-5C2D-2ADF-1732-BD40B57E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B67E1FE-6A5B-00D4-85A6-3238C3779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신자 되기 원합니다 진심으로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9DC17C8-E063-79A5-B7EA-7F60F3587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사랑하기 원합니다 진심으로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93B0E4B-E06E-1B91-B5D5-1C11B4479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거룩하기 원합니다 진심으로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8430979-C4D0-2F7E-F44C-FEA7BF9D5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 닮기 원합니다 진심으로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E7DFEFD-0E8B-FBF5-C4D7-7A6E0D54E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FE4DCE6-CB9E-AF63-D9B2-A5EE5345C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신자 되기 원합니다 진심으로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70D4CD1-14FE-AACD-B105-EFDF024CB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사랑하기 원합니다 진심으로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C43E41-D76D-1FBC-0092-8FCC5298C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거룩하기 원합니다 진심으로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D663C56-962C-EB7F-27E0-0B370150D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 닮기 원합니다 진심으로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E7EA13FD-39B7-1DCB-263A-2E60E2E27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7003AF1-ABEB-4625-B624-F7E228E54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신자 되기 원합니다 진심으로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FD6B804-A9D4-8084-EE92-26B53D051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사랑하기 원합니다 진심으로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4C66F1-988E-5B0F-8DC7-1EC0CD002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거룩하기 원합니다 진심으로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6C186E1-A613-0EB2-FD8B-362F1E72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예수 닮기 원합니다 진심으로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205D195C-EC68-40B3-FE10-6C82679D5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3AFC9EB-F848-A92C-A148-2B2A4E0F0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1.Lord, I want to be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940B91A-8840-F42F-2FF1-F7A7E2D35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I want to be more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81A933C-37D0-2405-D31C-8F1E4D748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want to be more holy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1BAB46B-C5B6-C6D4-9D60-4F45CC309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4.Lord, I want to be like Jesus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12E0686-4BB1-DB63-F37E-C5E5D190A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신자 되기 원합니다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7AABD02-A95D-2FCD-676E-79B4ED736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사랑하기 원합니다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B138B90-D64C-7FD5-6EB9-05B926941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거룩하기 원합니다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CEDAFCC-4799-A064-0787-F4217BC55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 닮기 원합니다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62E6387-EF98-8CEC-9DA9-A7C01B5AB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FA59466-2B7C-9D32-EB93-B973678D7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신자 되기 원합니다 진심으로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6606347-0B18-0856-9451-D55B64A56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사랑하기 원합니다 진심으로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D1CAF86-B5F8-C00F-56C0-B294E62CA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거룩하기 원합니다 진심으로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05F4E73-82C0-746E-6A16-A0CAD9E74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예수 닮기 원합니다 진심으로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9151BE2-EF3D-D5CC-1C4C-E53F0447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D78C5EA-6E43-F5FF-6E25-2EC027067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1.Lord, I want to be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4DA0B7B-ECD0-30F7-9D73-765D7900F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I want to be more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BAF40B0-496C-516F-58FF-8A506EFF3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want to be more holy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282E89A-9BCD-3D10-DADE-E3AE7FE09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4.Lord, I want to be like Jesus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7DA9DE5-63CA-D48A-1F9F-61B9341D9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신자 되기 원합니다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F1E45AC-332C-642C-41CE-849570DC3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사랑하기 원합니다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732157F-DA7E-1D58-87C6-2AD3226DE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거룩하기 원합니다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9A5A79B-FEF6-EAB8-4578-8C32306E3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 닮기 원합니다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F9A69A0D-BC76-B0DB-EDAC-DA94F6CEC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BDE4B7C-EEE6-DCE8-2FDB-53AD23206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1.Lord, I want to be a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D75FE6A-F591-92BF-0CAB-BC5A24C35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2.Lord, I want to be more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C787723-BD1E-246E-C936-F2887119A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want to be more holy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ACD2165-D2C0-2591-A6C2-CB995C784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4.Lord, I want to be like Jesus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4242DD1-1C0C-0345-67DD-ABCA0CFE4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신자 되기 원합니다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DBAD02B-3B96-FD2B-5D37-03AC49148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사랑하기 원합니다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101C794-8A52-B8C0-D73B-5A4829FAF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거룩하기 원합니다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A46908A-D408-5D02-B650-7027204CC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 닮기 원합니다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3EE78B3-71AF-07D2-ED1D-B0B1994CC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342F0AF-82D3-A103-619C-6D2477151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1.Lord, I want to be a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9C217CE-7BC8-8D50-27E0-DCBB50758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2.Lord, I want to be more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AB8067A-3BE5-EC57-1974-B09C07FD1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want to be more holy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5414577-9D75-A1FC-2A0E-170E1926F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4.Lord, I want to be like Jesus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24B1149-8AD3-0A11-1463-94C401684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신자 되기 원합니다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13D0BDF-73EE-C57C-FCC5-953EEA036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사랑하기 원합니다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771B8D7-B1D8-B6B8-B2F3-BF0AC8A12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거룩하기 원합니다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D834A95-8B07-B644-1DA1-9EE8E807E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 닮기 원합니다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B2E6EBC-EA8E-2A6E-B2A4-B8D624312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38726BC-8263-19D7-7E90-46A5280CE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1.Lord, I want to be a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40DFD29-75DC-03E1-02FD-E718FA83C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2.Lord, I want to be more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01C5D95-4B5D-E2CB-2FF6-3CC476DD7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3.Lord, I want to be more holy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E5F37A7-0A2E-AB80-8AEB-7931702A3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4.Lord, I want to be like Jesus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5F9E241-BC20-BDBA-658D-01DF92ED1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신자 되기 원합니다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FA796B5-74C4-1209-67BD-F9BFF8135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사랑하기 원합니다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FDC5A03-54DE-1381-905A-24DDA1AA4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거룩하기 원합니다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BBE40BF-47B8-1717-6CA9-84E016519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 닮기 원합니다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3CD9A993-4E0D-5549-166B-E7F649A1C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5C44F5A-6CEC-9538-7F68-AF7FC1211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1.Lord, I want to be a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B9791C6-4E8A-8113-9D51-9A284AE77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I want to be more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D117500-DBCB-9B47-0FA1-E73D9D3EB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3.Lord, I want to be more holy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7E60662-0B93-9E35-DC53-34EFC7AB4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4.Lord, I want to be like Jesus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52BE377-FF77-46B2-94C4-71A7EA724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신자 되기 원합니다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4FE8F76-7B8B-D0C9-1344-5FBB0AEC9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사랑하기 원합니다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6320085-D37C-BBC5-E6F7-67874A122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거룩하기 원합니다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A53F873-7F9D-E7C1-241C-BE74CF1B7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 닮기 원합니다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B8A8B6A0-A821-A43C-66DE-78A638B7C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291613A-3921-8703-8775-81396F023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1.Lord, I want to be a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CECDD3E-AE53-DE74-BCD6-61C6AEDDE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I want to be more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953C473-72BF-A787-748B-2A3B9B0B8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3.Lord, I want to be more holy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0882EAC-DA17-BBD1-AB2B-B500262CB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4.Lord, I want to be like Jesus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D11FF3D-FCF2-9BCD-9DB4-B36FC2824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신자 되기 원합니다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971ED27-9A13-F2BA-3140-DC9C98B8B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사랑하기 원합니다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2FCF68B-2FD8-4CBF-88EA-F4306ED0C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거룩하기 원합니다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9A77486-7E59-9E95-ABF3-02D84A89F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 닮기 원합니다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C15AE55B-805C-18C1-B556-E3708E81F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8C5DCC9-D144-754B-3EE5-E2C74256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1.Lord, I want to be a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C2C772A-C764-0D44-460F-4A3D70439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I want to be more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D5589F5-40FB-B83A-8F52-5A57BC080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3.Lord, I want to be more holy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E94307F-EC83-D35A-36EF-9656B85B4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4.Lord, I want to be like Jesus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54375E1-15CB-3F1A-4478-FD2C841B5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신자 되기 원합니다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5DB37E6-D0C7-6F6C-54E0-889FDD5F2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사랑하기 원합니다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B26F5EA-637D-F0F0-EDBD-AC58B3B16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거룩하기 원합니다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4F2B42B-D05B-F2DD-9898-3FDACB9E8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 닮기 원합니다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848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2024-09-15T14:14:26Z</dcterms:modified>
</cp:coreProperties>
</file>