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95639-4484-436D-949E-9EAD17BEFD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730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00097-1738-455A-93D7-A07BAA09E2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45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70A40-8293-4EC7-85E9-9372910F7B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695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326FD-4950-47CB-9783-76A47B6FDA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435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6BC27-0D74-4BCE-A00A-95D6A6AFE4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640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6448F-7612-4B7A-A982-BD8D4B0AFA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775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17DE7-FB5E-4CD9-844D-AF4A3CB543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897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35511-C269-4B1E-9DD1-F73AD6620F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669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C1C5-1992-4136-BDC7-599EE42546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27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CE955-15A9-4F36-B365-D63897054C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563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84A67-58C5-4824-A020-FAF520FC28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969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58589D3-4EA6-44C5-830D-38BE08A302F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 슬픈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 슬픈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 예수 거룩한 주님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 슬픈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예수님 닮기 내가 원하네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 슬픈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예수님 닮기 내가 원하네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to be like Thee! 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  <p:pic>
        <p:nvPicPr>
          <p:cNvPr id="2058" name="그림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8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to be like Thee! 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20769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to be like Thee! 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9379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to be like Thee! 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397520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to be like Thee! 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255692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to be like Thee! 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94111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to be like Thee! 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349022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 슬픈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1.Oh, to be like Thee! 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7634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to be like Thee! full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11671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to be like Thee! full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86118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to be like Thee! full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361270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to be like Thee! full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242136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to be like Thee! full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98411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to be like Thee! full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394543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to be like Thee! full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1247625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2.Oh, to be like Thee! full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19801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to be like Thee! lowly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 예수 거룩한 주님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391064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 슬픈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to be like Thee! lowly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 예수 거룩한 주님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1241249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to be like Thee! lowly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204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204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204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 예수 거룩한 주님</a:t>
            </a:r>
          </a:p>
        </p:txBody>
      </p:sp>
      <p:sp>
        <p:nvSpPr>
          <p:cNvPr id="204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846818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to be like Thee! lowly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R.Oh, to be like Thee! Oh, to </a:t>
            </a:r>
            <a:endParaRPr lang="ko-KR" altLang="en-US" sz="1100"/>
          </a:p>
        </p:txBody>
      </p:sp>
      <p:sp>
        <p:nvSpPr>
          <p:cNvPr id="215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215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215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 예수 거룩한 주님</a:t>
            </a:r>
          </a:p>
        </p:txBody>
      </p:sp>
      <p:sp>
        <p:nvSpPr>
          <p:cNvPr id="215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479146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R.Oh, to be like Thee! Oh,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225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225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225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660363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R.Oh, to be like Thee! Oh,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235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235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235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3122998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R.Oh, to be like Thee! Oh,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245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245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245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2848705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1.Oh, to be like Thee! blessed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2.Oh, to be like Thee! full of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to be like Thee! lowly in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R.Oh, to be like Thee! Oh,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256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</a:t>
            </a:r>
          </a:p>
        </p:txBody>
      </p:sp>
      <p:sp>
        <p:nvSpPr>
          <p:cNvPr id="256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256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예수님 닮기 내가 원하네</a:t>
            </a:r>
          </a:p>
        </p:txBody>
      </p:sp>
    </p:spTree>
    <p:extLst>
      <p:ext uri="{BB962C8B-B14F-4D97-AF65-F5344CB8AC3E}">
        <p14:creationId xmlns:p14="http://schemas.microsoft.com/office/powerpoint/2010/main" val="41958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소원 기도의 제목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 슬픈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 슬픈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 슬픈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 슬픈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무한한 사랑 풍성한 긍휼 슬픈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겸손한 예수 거룩한 주님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소원 기도의 제목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무한한 사랑 풍성한 긍휼 슬픈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겸손한 예수 거룩한 주님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닮기 내가 원하네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1776</Words>
  <Application>Microsoft Office PowerPoint</Application>
  <PresentationFormat>On-screen Show (4:3)</PresentationFormat>
  <Paragraphs>240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2022-11-13T15:18:13Z</dcterms:modified>
</cp:coreProperties>
</file>