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48장" id="{FC4D43EF-1538-4BCA-809A-C3E811B9007A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448장" id="{9F8767E5-19D9-479A-8E12-EDE883B12056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0" d="100"/>
          <a:sy n="100" d="100"/>
        </p:scale>
        <p:origin x="-240" y="-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5E5DFB-5B1C-874D-ECAA-C9748AA67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56272F-8D7E-28EC-CCCC-2DE0315F7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AB6B0-D636-0755-4785-9ACFA40DE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C8535-89D7-42E0-AA8C-E341A06892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882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ADA1F-CE94-7655-73F5-6078A9C8E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68BE3-835D-58B5-E465-B80317386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6795DA-30DA-6EFE-2C29-5E9A693B4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BCBA8-5A1D-4557-9A30-AB71410A40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894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960828-BC92-8403-A387-28D41B436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CDEF57-DDDD-8D49-CF93-228B1402A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28F-6124-7D60-AC32-9DAEFF452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E58DC-77F7-4E7C-947F-8DA36D1AE8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304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B07455-50C2-6ABA-B039-25BB341CF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C2867A-0A32-1032-1BFF-501D9B8FF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198A5D-6B69-01AF-0027-2AF229A83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AB057-DFB4-4239-8F51-EB50776497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179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90B021-B00B-5A20-6EE0-F1B307882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1C41E1-DC88-86D2-8D31-3C54A9815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9692BD-BB42-B40E-B44D-A3888C99E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62A5C-8F1B-4EDD-A46C-628658AD21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52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F29CD-C05C-02FB-101E-E86C23FD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1BEFD-5164-B613-CECE-53CCFEA66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5E391E-4A86-0B03-F730-FE3ADCE3D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FC912-D83F-48F7-9CDE-88A5966F91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58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7652E8-9783-866A-E160-71813EF05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EEBEEF-9D7E-06C0-9294-E22BDF43A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DC1833-9EAC-1D45-1F50-FCCB168FE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5BF38-1D23-41B8-AB33-968A7EC1F0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882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9C9720-901B-6043-9086-1F00846CF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FD3392-D61B-F341-DAE4-8CE83C6ED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BE9513-8286-20D8-E8CC-8AE2A100C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D81AC-5BD5-42D6-A688-155B0732C4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745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C60D25-E8FC-0E20-FE14-4881E4ACB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5A4696-0AD1-0303-8079-FF72712A0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522A3-0BF4-2161-D25F-B6C4A620B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BCAE7-501A-4B5A-86F5-57E6F6A382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230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0DEDD6-1662-B342-3915-C38909433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DDF36-6934-BC03-8595-BFA821DF0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CBEDE-6A4D-FE98-A096-CD9D5909C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4F210-8B9F-4AB4-9222-00CBA35939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79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CED22-F1C9-21A7-CC76-3A8B20D6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F8C0F-484A-AB0F-9515-7AC6C3F18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6ECF5-E823-4A2C-AD14-F077EF96A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89C22-EA1A-4A73-875E-E0088A8495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308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C571FC-A866-0862-3016-4A0AAD188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D79BFD-D212-AD55-3613-D67C98F0E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5A1455-6382-E875-932D-58E5815793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0C6C44-9443-179F-1BC5-444CAD0CBE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15A396-464D-A60A-2589-CCEBE3CB69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0B07AA5-98AB-4145-99CB-5F2662F6E71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95B488B-6054-2805-4BF6-AD99BCAD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follow Jesus, my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8D779EB-612D-38D0-F7A9-1A196128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follow after Jesus In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9DCA582-48DE-949F-BB89-93F03387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follow on the pathway,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DD872BD-2C97-7FD5-0388-5B69B384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가신 길을 따라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B285878C-3534-DBFF-D3AF-E12C9F62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C648C70-D26A-F068-B8F8-35A4DA8DD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</a:t>
            </a:r>
          </a:p>
        </p:txBody>
      </p:sp>
      <p:pic>
        <p:nvPicPr>
          <p:cNvPr id="2056" name="그림 20">
            <a:extLst>
              <a:ext uri="{FF2B5EF4-FFF2-40B4-BE49-F238E27FC236}">
                <a16:creationId xmlns:a16="http://schemas.microsoft.com/office/drawing/2014/main" id="{52C8DA0A-F434-126B-754A-B79163281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03125ED-AFBE-5A38-5A4F-1F759A7F0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DA9867-67FF-6290-A228-498E2448C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follow Jesus, my Lord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603F01-3FEE-1E55-92D3-0190CF21C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follow after Jesus In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E97E0F-9B6B-9767-1DC7-5035A8F9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will follow on the pathway,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70F966-4D06-73A0-58FC-1B95C8FB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0CC3B5-3080-8483-C1A1-C802FC25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A71E35-70B9-3476-DE98-2BB72C45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가신 진실한 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763CE1E-4CAC-64AB-BE09-3BC72F09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9BA86C-1699-3304-78A6-F329448C2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follow Jesus, my Lord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FE6E9E-0BAD-5CF2-D0E5-D1E5A0FCA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follow after Jesus In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C3BFF1-21FD-475B-E955-EED98EAA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will follow on the pathway,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B72526-2395-245E-9820-C4B15863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83E747-42AA-9CE0-8438-D8972704E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4F26D0-BA7D-0074-0FF1-184B3DC8E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가신 진실한 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09B37C6-A8F0-5062-5C50-A1F2DD73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2D39A4-26AF-CC6D-773E-3AD00A9D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follow Jesus, my Lord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A23456-F106-A8D8-923E-2DCC8448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follow after Jesus In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584FD8-4F9B-608F-F91C-310E00E28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will follow on the pathway,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8A3F8A-CC39-AC9C-3634-DF81C7B74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84AEC9-A157-FEDF-FD67-38BDB653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0D21A1-3DB9-B032-093B-DF66E455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가신 진실한 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65D5D6B-5856-7924-244C-434F1B5D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16CDC4-8298-9BBF-E87F-DBDB8BB15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가신 길을 따라 좁은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5A523C-B202-76B7-3511-E087877B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 순종하며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6FB1D1-FA78-E8C9-8883-9769790E9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 의의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7E91D69-30CA-245F-89D5-849C41BE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A27421-07A5-267E-1C86-AF613DA2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가신 길을 따라 좁은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0AC0B4-F457-D436-B087-2269382E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 순종하며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DF8736-79AB-FC68-545C-2270F314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 의의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A18C470-E033-5177-0C4E-7D7398ABD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7D87CC-35D5-DEDD-CF16-FF3810D85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 좁은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6BE49E-8F23-B89D-1DAE-6863C6D4D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가신 뒤를 따라 순종하며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715117-42A2-D634-6BCA-45413BBF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 의의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A5404B0-B07D-BE6F-881F-113399AF6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23845C-BFDC-39C8-C0E7-9018F3231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 좁은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D19AC2-0529-0B1A-DCE9-D673B0E62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가신 뒤를 따라 순종하며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8AB9D8-AE8F-8704-7C58-CFFA3F607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 의의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1D60D15-7743-ABC2-C71C-F68269B4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B9BAFD-3D73-E6B1-CC23-4C5F04684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 좁은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C2A1B4-E392-934D-56A7-848579AA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 순종하며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880754-1A64-5B99-9559-AC543FF5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가신 진실한 길 의의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77EA815-E2B6-FEC2-895C-0A48078E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5FC8CD-C1C9-663D-5D8C-0ED3B5544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 좁은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5FFF91-A440-C38B-9F09-CFE21850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 순종하며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6D2B4C-9EFD-B219-AD8C-F6E17AEF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가신 진실한 길 의의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16F3510-AA72-077F-2127-D7746BD36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9C9CC3-7E1E-350A-F3CB-36214B637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follow Jesus, my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E2849D-67D4-A7E2-5AF5-BCDB30A2D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follow after Jesus In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3DFC7A-2F7E-9799-0EDA-EE513485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follow on the pathway,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2F08E6-8933-48B6-3EA7-B94ADD03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가신 길을 따라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567DCF-63A2-4323-4244-92AEAAD5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081F34-CC5D-EF4E-07C3-9E097A09E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9DE0DC8-C36B-56C5-854A-FEEE2022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D782F5-EBBA-2D90-42F5-A05E01DD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follow Jesus, my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C7F4E0-FC4F-DF55-9A3C-7BB39DD7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follow after Jesus In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E64EC9-5D57-4BCD-46B6-3A7F67CC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follow on the pathway,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992F34-11CA-9159-06FE-A6D05FFE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가신 길을 따라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54ADD7-C1A2-076A-25B6-E1BEC8AE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7767C6-FE45-203A-744B-FAA2908C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4098BFC-D700-F041-7EFF-0DE23916B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AEC20D-6A3C-FD0C-005A-7484ABDB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follow Jesus, my Lord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1A5808-CD6E-1FAE-FF31-E2A5260A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follow after Jesus In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34FCF4-DA0D-1C77-EA35-C2D49C25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follow on the pathway,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69811E-2457-BD27-DF71-1F52BFE0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가신 길을 따라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E9346D-4ABD-CA41-89BD-A6F24CE4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EB98A7-929D-5BE7-CBCB-88659FF9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02B3531-CF5D-8015-3F55-4C0FF101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B644F2-F8EA-299D-DA76-961952047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follow Jesus, my Lord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FED05B-AFF2-4429-4074-012BF9273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will follow after Jesus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B9920B-D5CB-5672-20F0-B84786012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follow on the pathway,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18EF03-69D3-5F23-7A70-E717628C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7FF6F0-F6FB-8604-FD3F-B9C6F34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가신 뒤를 따라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79BC26-0DF5-D75D-AD4A-BF0AF7343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27BBAF4-2B79-F0BA-F3C1-50FB554DE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418F0F-9177-280E-10EE-06785EDA1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follow Jesus, my Lord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CEE93E-A390-06C9-5CEA-D7D8813C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will follow after Jesus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EAF4F1-216A-3A3D-DE1E-D04358834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follow on the pathway,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D53C50-4811-6878-4832-4F8F680FD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68C4EB-2FE8-F040-44C6-132FC1A6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가신 뒤를 따라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9D89AE-06C3-DECA-FD09-3B99AF757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D03EB04-AC0F-20C6-51C9-BD475F818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770458-0046-47B7-0A5E-3FF75FC5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follow Jesus, my Lord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D1ADA8-207F-1A9C-3B41-57375DFB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will follow after Jesus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CD32CB-5E0C-6E67-86A6-2A065F2F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follow on the pathway,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FF724B-BEBF-0BC5-7D58-82F6BC73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744370-0268-BB9F-EF59-AFEC49B5F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가신 뒤를 따라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F7F29B-8F56-B15A-7000-8BF0AE1C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7A13E77-14D1-C906-E548-B50FED4A0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F476D3-0F2C-66AE-9414-BA43A2DF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follow Jesus, my Lord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BE512C-7E9C-3985-C4A0-303E6019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will follow after Jesus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CF0544-FBB4-01E5-755B-FF93EE37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will follow on the pathway,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7937F6-46CB-DE04-C592-EB8847CB2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46DFB8-8CD8-B7D5-B738-472517DDE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주님 가신 뒤를 따라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5A8E59-1BA0-74F7-83F9-6E5D884FB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 가신 진실한 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24C965C-A2D5-90D5-42AF-A985973C7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3E6F32-5AA1-65AC-46E2-9A2E31CCA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follow Jesus, my Lord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579A38-5245-648E-5481-F3724053C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will follow after Jesus In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5387A4-20DB-0E1B-F650-870536A2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will follow on the pathway,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5AA198-8B95-5AE6-3BCE-D8A0745D0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가신 길을 따라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566A6C-3DFE-194B-23FD-9CD0A72EB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주님 가신 뒤를 따라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FF4667-86E9-08D0-A033-F19A34C97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 가신 진실한 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654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2024-08-11T14:10:13Z</dcterms:modified>
</cp:coreProperties>
</file>