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56" r:id="rId14"/>
    <p:sldId id="257" r:id="rId15"/>
    <p:sldId id="258" r:id="rId16"/>
    <p:sldId id="259" r:id="rId17"/>
    <p:sldId id="260" r:id="rId18"/>
    <p:sldId id="261" r:id="rId19"/>
    <p:sldId id="272" r:id="rId20"/>
    <p:sldId id="273" r:id="rId21"/>
    <p:sldId id="262" r:id="rId22"/>
    <p:sldId id="263" r:id="rId23"/>
    <p:sldId id="274" r:id="rId24"/>
    <p:sldId id="275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42장" id="{9E86658D-B20B-4964-A8BF-07387E9AB1B8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새찬송가 442장" id="{BE8F6E35-06DC-4AE3-B2E2-9E109EDAB063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76AD93-E77E-5C1A-24AE-AEBECEBFF9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78731F-1C63-B40F-E1D4-28A417034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515C67-A1F8-1B0A-8903-8961597C14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2CD37-23DB-4C10-B7A6-43A21A292BF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3843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5B7522-319C-7BC1-0D8A-F979630381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320C8B-CE1F-7DC3-8E1D-9FCBC25D12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24278F-186E-8507-B9E2-7E354165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C61F1-BD2F-4D68-8809-83AD1F4B42B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920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3E3009-A647-C38A-E703-36EC248D13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E969E7-3342-4C06-5630-A61D73B4E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8CF5AB-E59C-EBE8-C1C6-0F59C471FF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B8BA7-CE0A-4272-8088-71A76670DA5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8757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A94015-381F-613A-852E-5FC79DB4C4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C020A1-641A-F873-F05F-400881CBD4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10403B-F2AB-627B-647D-DBE0C8B97A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80FE8-1A15-4E22-8C9C-C3E6BBB3A74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244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0B1932-839B-2880-B733-F9EE654DEE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714708-C2CC-8AA4-5778-81DA2D321A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FCDF30-06BA-5100-E04D-26C45CA0E6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320C1-7367-467C-9E0B-9CEE98355F4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326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5A389F-996D-94B1-CFF5-451C833E98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C35BDC-73BC-773B-C51E-7EA4850AE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05F001-CB32-684D-CD19-71AE16FE8A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3D65B-31D1-4847-B1A2-6A4E9355953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4205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2DBB61-9468-56B8-2311-5657F1C3A0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784492-E585-1E2D-2F17-993CBC7E56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B704F1-69D8-9CE6-9FF3-865C30B6C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91543-2D96-486F-BCDD-5F65AFE30C0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8968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AD60F6C-108B-E26B-C62F-BB1F7F0578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F6F35B-181A-8B8A-9CBE-5382161F1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57C3A3-F861-5BFD-5AB1-8F42F1B3E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4EE50-0FED-4F0A-9328-7376D81E8BC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4707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3F5D22-4F83-DD79-6C36-4CB5448A94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2086FCC-124F-1DD4-B545-E936858F60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C4570D-D982-BDC6-41B8-1733416EF5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3B610-8669-45AE-9F03-D059322B24C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9858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D371FA-69B7-9F1D-3178-7D3F1A88D6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F6F3C-49C3-88F8-9DF4-673E5BD29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4DCAA4-007B-8AA8-68BB-7F4CC7B9E9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501A7-C70F-440A-906C-B18BDCEC7CE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27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45C4E-37BE-8ED7-0654-411E4E5BC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2D6E0-5B47-B329-CCA5-DA653760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40705-97D1-916F-30A1-4F10E497D8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4CCD0-B50B-431A-BD77-B336B9F8C5C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3585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812ECA-CD4A-B1DF-02C2-E44AE92B3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12E6A5A-A631-FE47-EF63-E326C780D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60105F-E1D0-FFBA-3A5B-00DA54ACEA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DDBC20-D053-DDD7-2D92-07361ADB09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CB059F6-4821-7DA8-9E31-5C3036A5F0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28B5AB84-1263-438D-895F-DDB324A52F4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093A859-26E4-882A-BE39-1E3DF5709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come to the garden alone,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93FDDD2-57EB-1402-A24C-5CA6D61B6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speaks, and the sound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B01398A-9082-9814-3AFD-B9809CD73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3.I'd stay in the garden with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2329AA0-6935-4114-9481-FFE24837E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R.And He walks with me,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7B01BDE-0291-E73E-BBA5-2B93EEAA3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장미꽃 위에 이슬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BF20C7A-2F45-CC05-4407-B00D79F9E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청아한 주의 음성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6472870-E92D-2C39-7840-07E230E72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밤 깊도록 동산 안에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78F6174-C8C3-35C7-E883-59DD8F196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나와 동행을 하면서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1FABB828-EFE9-0B29-7DB9-E094CFD45A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E1B56446-D680-E7AA-7E28-A7AB3B3A6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BD8D1EF-21B0-30D8-78C3-5B1B49E08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come to the garden alone,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8C677CB-333B-CE85-37EE-ED0192A2D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speaks, and the sound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B71629B-A1E8-D83F-E5DA-D6755A330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3.I'd stay in the garden with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568385D-D009-E9A5-34C1-0A5F54B9C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R.And He walks with me,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63A6206-46F6-C507-FF40-7CA79CDC4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장미꽃 위에 이슬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E2A58B5-6150-0A07-D8B6-7053BF6FC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청아한 주의 음성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B1D7198-2894-46B6-FE25-62A793C0A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밤 깊도록 동산 안에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C8F9C49-693B-55C1-4BAC-CB5FC3BE7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나와 동행을 하면서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2">
            <a:extLst>
              <a:ext uri="{FF2B5EF4-FFF2-40B4-BE49-F238E27FC236}">
                <a16:creationId xmlns:a16="http://schemas.microsoft.com/office/drawing/2014/main" id="{D0BFD102-F6EE-A470-9A4E-A1C2C95E7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795FFF4-E0E8-FAA9-E60C-F7D94F02F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come to the garden alone,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4896106-7AC2-53A4-9590-81B62411A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speaks, and the sound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193A17B-5E02-C9BF-0F33-692CBF0F1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3.I'd stay in the garden with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FEC73C8-24BE-5C6A-F14B-2D85D9F77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R.And He walks with me,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08775F0-DEED-A5E8-CAD1-52394D467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장미꽃 위에 이슬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C41E572-D3B7-D6CA-A57F-CC3616895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청아한 주의 음성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004DB31-6EE3-659A-E96A-11A6BF9B7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밤 깊도록 동산 안에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DDB5AF4-5DC5-7D5B-2876-637D8843A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주님 나와 동행을 하면서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59B14A86-014A-67C7-5A0D-DD58C30C6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872374F-E785-E14B-32B2-A38C6E0D7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come to the garden alone,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4ED4FD6-8D81-B523-9850-6602882DA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speaks, and the sound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55E6C52-A65F-8BBC-ADEA-0CED668BE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3.I'd stay in the garden with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FE997AC-D7E8-6738-88F0-970AB3570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R.And He walks with me,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537BED9-211D-C8F8-E784-4B16FF9E3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장미꽃 위에 이슬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7AB02C8-FD75-FB8F-5E9D-19C21EE33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청아한 주의 음성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EEADA70-6129-042D-0841-C60DC77B8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밤 깊도록 동산 안에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B395BF8-28EE-314D-07B0-3BB17DB2D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주님 나와 동행을 하면서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4A42AE24-EDCB-DEA4-4A36-FEA5B74A1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83693FE-FF07-A4DA-170A-A3E15C4BF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장미꽃 위에 이슬 아직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5316920-937E-ED2D-F103-FCD7F5839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그 청아한 주의 음성 우리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4737041-23B4-44E3-48F7-C42A347A4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밤 깊도록 동산 안에 주와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359EEFC-A2D8-D2A5-7B8D-1024F90E6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나와 동행을 하면서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051C4F1-EA66-8737-9298-010B52384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6C3E711-740D-75F8-DACA-AD393B7A6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장미꽃 위에 이슬 아직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242A5F9-0D19-BCF8-F72E-E226DEBB2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그 청아한 주의 음성 우리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83B6FC-F4F2-0349-E60E-3BB926403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밤 깊도록 동산 안에 주와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F7E1F0F-36CE-9E0C-D121-5CC1303EA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나와 동행을 하면서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0221C40A-C8A0-863F-277A-1220B56A4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12B7243-2D81-ACED-DAE1-6F86A9F0C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장미꽃 위에 이슬 아직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723F0D6-44C9-6576-7DB6-C3414349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그 청아한 주의 음성 우리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C8D4051-C5BA-9B6B-FD93-C19B7B2B9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밤 깊도록 동산 안에 주와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AE86806-7D17-4B6D-6891-A1B745819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나와 동행을 하면서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15C6202-4301-B828-0A21-3A353A45A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0A61BAF-7E35-C072-00C5-A19C65E60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장미꽃 위에 이슬 아직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11E1715-3502-FFE7-5E92-0B17F2E63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그 청아한 주의 음성 우리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E107F84-BEE9-33CB-2D44-D7CD49A0C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밤 깊도록 동산 안에 주와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5323E3F-B727-02DB-B41C-E2AF1D1DE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나와 동행을 하면서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F3EC3B2E-42EC-C3B6-5CA8-3D7DFD963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4C73C84-9AAC-DEAD-B6F1-DC0CE7AB4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장미꽃 위에 이슬 아직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5F86FBE-2FB1-6DF4-CD75-C7D8ADAFA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청아한 주의 음성 우리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35D91F5-38FD-AA95-F0FD-FC05DC285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밤 깊도록 동산 안에 주와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BC18090-B1CA-8F61-523A-DE7C8205B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나와 동행을 하면서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DF386D5-E99D-8BEC-4B7B-441FDFEEA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E8A75AA-705A-6FEC-F3B0-0658D76EE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장미꽃 위에 이슬 아직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73D5541-85B5-E17A-958F-5B8FFA25A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청아한 주의 음성 우리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4A6BB7E-A2C0-12D4-074D-786B3B5B5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밤 깊도록 동산 안에 주와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5A3E1A6-B9F2-6781-D741-4EA341E6C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나와 동행을 하면서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6520F1C-7A79-537A-DCE7-A1E7C8348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48ADF02-25B2-BA2B-D1F8-6D56FDE4A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장미꽃 위에 이슬 아직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D8AEA65-0235-0790-B6A8-8939D31C7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청아한 주의 음성 우리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AE44392-5809-7A5F-DC75-28E1B8E71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밤 깊도록 동산 안에 주와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745345-5061-AD3D-E08E-2496DC265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나와 동행을 하면서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6E3D8F5E-C2EE-CC32-8D42-EFBCACCEB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0633A79-34B1-4566-8B5D-41CBA1321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come to the garden alone,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6950717-CCDA-10FB-E91C-F63FA3787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speaks, and the sound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319DBD7-90D2-D0D3-B2BE-9D44A75E3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3.I'd stay in the garden with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42BE666-5459-DD03-4D23-25FF4986D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R.And He walks with me,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DE6814F-B06F-5977-1B22-CFFCD6411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장미꽃 위에 이슬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F2F8E69-44FE-808E-193F-C0AA310ED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청아한 주의 음성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7463A84-52E8-FADF-A7F7-4086E9F33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밤 깊도록 동산 안에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E85570F-335D-E325-33AF-3B687A60F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나와 동행을 하면서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1CDB4D9-18B4-8B1C-FE18-C1C02147D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0FE8D0-F2B0-AF3D-A491-A49773E98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장미꽃 위에 이슬 아직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7C8E059-2F59-250D-15C6-E899CB7AF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청아한 주의 음성 우리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3F0A10-3168-DB05-6126-AE84FEDAF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밤 깊도록 동산 안에 주와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82013A4-4EA5-9145-F0EF-BA2BF9B8F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나와 동행을 하면서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28026B5-3C49-74F4-0293-0C84B17B8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309F326-5A47-A10C-C4E4-FF0CE565A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장미꽃 위에 이슬 아직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B8EADED-2EBC-FB0C-8CEF-3F1614557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그 청아한 주의 음성 우리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90968A1-0347-F135-28BD-8E8BF96E2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밤 깊도록 동산 안에 주와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4B46694-00E6-076F-FE9F-33448B1B2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나와 동행을 하면서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3CDDABA1-FEFE-2141-1315-CA6EB1BE5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A6D744-02DA-3B86-18AE-7046B6B8E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장미꽃 위에 이슬 아직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EFDB54E-F1D4-DA45-AE26-B9D7697A3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그 청아한 주의 음성 우리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F4F822E-035D-A373-7322-333060CB0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밤 깊도록 동산 안에 주와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276BD97-9AB3-54BA-A3D4-2F3478AAF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나와 동행을 하면서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3C086F0B-B07A-6CA7-812B-831EFDC25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FB7E66C-B889-8633-6C8F-C57149108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장미꽃 위에 이슬 아직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D495F05-C974-89CE-27B9-C900AF58B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그 청아한 주의 음성 우리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188488C-B2FD-ABE7-1C0B-C6497A243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밤 깊도록 동산 안에 주와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C1FAE6-F7F7-5105-4F1B-82EB430B7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주님 나와 동행을 하면서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3F58DEF2-B48E-F5DE-1B40-E8B32AEE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0BAEB85-F0E3-D376-4033-F83ACFF6B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장미꽃 위에 이슬 아직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0852154-C47D-B1FF-41A0-21B4F9457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그 청아한 주의 음성 우리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C223A15-932D-911E-6B7C-40380169E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밤 깊도록 동산 안에 주와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56D4526-D66A-8109-BC2C-DD51D1C01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주님 나와 동행을 하면서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5DD811CA-56F7-FD10-0399-EA7BBAF4F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2DBACD5-11B6-0BCF-D548-7B5255814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come to the garden alone,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8A31A00-4819-17E1-95DD-9307A746A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speaks, and the sound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4BCBD46-8691-113F-12F0-C7551F4A1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3.I'd stay in the garden with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FE6E51C-8AE4-96F6-0029-0FB8FEA8C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R.And He walks with me,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82A89CB-41F3-95F2-EB69-B667CE973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장미꽃 위에 이슬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F750E6D-1515-96F2-E102-9038CEA5B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청아한 주의 음성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EA2E9BC-FD28-890D-CC59-91BA0CD25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밤 깊도록 동산 안에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66FBA38-1AA7-1D32-D4C5-63F183482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나와 동행을 하면서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9851812-755A-B8E9-F026-BA762D0D2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8E2FBCD-1388-4E9B-34C6-51462C49F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come to the garden alone,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B567FA1-448F-94FF-A6A2-69D8327CD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speaks, and the sound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3C3796A-375F-9881-9712-6DD2DC449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3.I'd stay in the garden with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6F3DC36-211B-2A84-B4E3-0B017326A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R.And He walks with me,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1A62C01-0ED5-AE95-788E-2D128CB9A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장미꽃 위에 이슬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C9D0D2C-964E-411C-8290-D8BE7F0B3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청아한 주의 음성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8C875CE-847D-A22D-84B8-507D1A65A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밤 깊도록 동산 안에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2EA4AD5-6EB5-0394-ED2A-789DF85F9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나와 동행을 하면서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88BED9-EC45-4BF7-7484-0A3E904E3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come to the garden alone,</a:t>
            </a:r>
            <a:endParaRPr lang="ko-KR" altLang="en-US" sz="1100"/>
          </a:p>
        </p:txBody>
      </p:sp>
      <p:sp>
        <p:nvSpPr>
          <p:cNvPr id="614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CA57885-CC53-EDCF-F66D-298622D17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 speaks, and the sound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38367F-0C85-5E9E-D5D9-9C6BA47D7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3.I'd stay in the garden with </a:t>
            </a:r>
            <a:endParaRPr lang="ko-KR" altLang="en-US" sz="1100"/>
          </a:p>
        </p:txBody>
      </p:sp>
      <p:sp>
        <p:nvSpPr>
          <p:cNvPr id="614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E908BE-6E76-0B8D-5CC2-DDCC7F5A6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R.And He walks with me, </a:t>
            </a:r>
            <a:endParaRPr lang="ko-KR" altLang="en-US" sz="1100"/>
          </a:p>
        </p:txBody>
      </p:sp>
      <p:sp>
        <p:nvSpPr>
          <p:cNvPr id="61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AB9F20-087B-AA5F-8C68-2C15E8C32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장미꽃 위에 이슬</a:t>
            </a:r>
          </a:p>
        </p:txBody>
      </p:sp>
      <p:sp>
        <p:nvSpPr>
          <p:cNvPr id="61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F7982A5-7C94-11D0-9FE9-C50969687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청아한 주의 음성</a:t>
            </a:r>
          </a:p>
        </p:txBody>
      </p:sp>
      <p:sp>
        <p:nvSpPr>
          <p:cNvPr id="61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E13E8B4-160E-DDCA-15C5-26140BA30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밤 깊도록 동산 안에</a:t>
            </a:r>
          </a:p>
        </p:txBody>
      </p:sp>
      <p:sp>
        <p:nvSpPr>
          <p:cNvPr id="61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944EA67-F2CD-0790-4B4D-5C3815AED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나와 동행을 하면서</a:t>
            </a:r>
          </a:p>
        </p:txBody>
      </p:sp>
      <p:pic>
        <p:nvPicPr>
          <p:cNvPr id="6154" name="그림 2">
            <a:extLst>
              <a:ext uri="{FF2B5EF4-FFF2-40B4-BE49-F238E27FC236}">
                <a16:creationId xmlns:a16="http://schemas.microsoft.com/office/drawing/2014/main" id="{347DAAB7-EDCE-172E-EA51-711632EECF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423F8535-74E6-3863-1EAF-82D3076B1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CBA3644-973F-4CD1-8B6D-74FA673E4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come to the garden alone,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E3517C8-CC49-F6E0-7CBB-7AA772542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 speaks, and the sound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1090571-A899-E6D9-A9AE-DF5CD27BD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3.I'd stay in the garden with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2850198-25C6-871C-6E07-3E81E5E4C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R.And He walks with me,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CFB9882-F591-EFF9-37E8-321FF1081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장미꽃 위에 이슬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D5A36BC-9520-8D60-6FA2-833723E8B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청아한 주의 음성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98A38EE-858D-4213-485A-85B5B17B2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밤 깊도록 동산 안에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ABD5296-39D8-A0AB-94F3-66D4BB52F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나와 동행을 하면서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>
            <a:extLst>
              <a:ext uri="{FF2B5EF4-FFF2-40B4-BE49-F238E27FC236}">
                <a16:creationId xmlns:a16="http://schemas.microsoft.com/office/drawing/2014/main" id="{FA07CF25-AF0E-0911-44C5-191435F1F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A932CAB-27AF-A30E-9968-7BAF65C62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come to the garden alone,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3D8EC86-7BFC-512D-20FA-FD7BAFAB1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 speaks, and the sound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F623A70-FACC-4A73-505F-E333C3F66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3.I'd stay in the garden with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5CA052E-B158-1C4E-15A0-274BB4FD6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R.And He walks with me,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352B77F-9227-6399-447F-5360EF139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장미꽃 위에 이슬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A1200F2-84A8-3212-ACAF-706A2ADFD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청아한 주의 음성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98504C7-785C-5D52-6110-3B438379D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밤 깊도록 동산 안에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A426E1E-9C18-7A44-37F7-AF743254E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나와 동행을 하면서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2144ED9-7472-1BA6-1BFE-913D0762C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BF806DA-A3A4-0447-D400-FC0484527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come to the garden alone,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8B53AFE-5D19-6BDC-8471-B5621DD0B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 speaks, and the sound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AE97425-4655-F565-3582-817CAC032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3.I'd stay in the garden with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8685833-A117-2956-2E4A-592FFBA1A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R.And He walks with me,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87818CB-CE1E-4FD3-5ACE-C92EE4FDF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장미꽃 위에 이슬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9A684C9-5EA1-83D2-17D0-3A2A062E4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청아한 주의 음성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BB371E2-FF14-93B6-90F1-C5246AED0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밤 깊도록 동산 안에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9D3F1F4-D49A-A359-3DFD-A4AF3B22A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나와 동행을 하면서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8BE2EE50-87E5-CDE5-0655-02D0F3EB8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4625537-A8C0-6D23-5DAC-9E18BC4A5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come to the garden alone,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98DA0B1-53A4-8F71-2BF1-E0AE87085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speaks, and the sound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B916239-CC9E-0571-D038-3FCBF09B9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3.I'd stay in the garden with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6568C53-21C4-3D86-143F-63F8E0C68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R.And He walks with me,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41155E7-06DE-CDE1-5D16-0229AA537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장미꽃 위에 이슬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DA68CA4-2916-D5D9-F089-2C14EDCB9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청아한 주의 음성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2396F5F-70A1-2CEA-FF78-12345A017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밤 깊도록 동산 안에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021BC27-1B09-C5F8-25A2-4E30B7E4F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나와 동행을 하면서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1008</Words>
  <Application>Microsoft Office PowerPoint</Application>
  <PresentationFormat>On-screen Show (4:3)</PresentationFormat>
  <Paragraphs>144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2024-08-04T14:14:04Z</dcterms:modified>
</cp:coreProperties>
</file>