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63" r:id="rId8"/>
    <p:sldId id="264" r:id="rId9"/>
    <p:sldId id="280" r:id="rId10"/>
    <p:sldId id="281" r:id="rId11"/>
    <p:sldId id="265" r:id="rId12"/>
    <p:sldId id="266" r:id="rId13"/>
    <p:sldId id="267" r:id="rId14"/>
    <p:sldId id="282" r:id="rId15"/>
    <p:sldId id="283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0장" id="{191566D5-D82F-4ADA-B495-2D2ED0176B16}">
          <p14:sldIdLst>
            <p14:sldId id="274"/>
            <p14:sldId id="275"/>
            <p14:sldId id="276"/>
            <p14:sldId id="277"/>
            <p14:sldId id="278"/>
            <p14:sldId id="279"/>
            <p14:sldId id="263"/>
            <p14:sldId id="264"/>
            <p14:sldId id="280"/>
            <p14:sldId id="281"/>
            <p14:sldId id="265"/>
            <p14:sldId id="266"/>
            <p14:sldId id="267"/>
            <p14:sldId id="282"/>
            <p14:sldId id="283"/>
          </p14:sldIdLst>
        </p14:section>
        <p14:section name="새찬송가 440장" id="{1035CC94-79AC-4392-9244-D29D25F2B85D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59D84-AEB9-757B-96CC-2ECFB4DE4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67F62-9CDB-B9B2-B40D-8FA713BFB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38345B-1469-E81D-6EB7-C4C6317D3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8641C-266D-433F-95B5-94E54A2FB1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46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D3D47-D331-7A5C-A3DB-78AC50607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6EE14-F5D2-EF11-BEA5-F12CD040F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B38A8-20CF-738B-5C1C-7283B6BB5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40D97-959E-45ED-98AE-393D9D03F6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789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0275A-AC6A-EFC6-39C6-AD915FE42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E8DF0-6E2E-9926-E313-F89D14377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3FADD-AAEF-6C91-A2B4-DA344E526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49429-4974-4963-94B0-78196F9A6F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7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CAED8-DCDF-20DB-A160-D53BF0E21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4C3DB-2C60-4E88-75A7-83354A80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861AA-B8BF-A594-416A-999147758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A0E1D-E8F3-4F35-92C0-923C7D457C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183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D156D-9BB8-2F80-B313-1553AD1AC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77754-71B8-8B18-53D0-4A6A5A2B9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38151-3548-6844-2E79-958C5B8A2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BD33E-5506-4A33-8D4E-09CB9C48A5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8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69D46-D96C-85D5-7398-89A63306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60A39-30BF-1D97-4E84-6429486CC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7E69C-577D-8287-71B7-23E563558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D187D-A025-496C-AE88-72A41D42FE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13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43E652-6BDA-1F8A-FEAE-E16F326FF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AB288A-9F8F-5E8D-68D4-80CA45ABA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D6E81E-4016-9342-07D1-C5F2E1465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9138B-4364-4F06-9544-DF95A68A38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833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13E9F2-7FA5-1A93-36AE-7F29C0D7A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1EA69-6662-8E4F-FB8F-DA48A7102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4F6E7-1515-082A-DF5F-FC7FF43A0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8701E-5CAA-45A5-9879-96B9823F26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5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0B0CF6-7322-FD02-325B-0EBE61084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E0A4F5-2535-A6EC-464A-89EED97E2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44D482-4C39-1FD4-3ED7-3C5C07631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F7D01-DA49-4C4C-B792-A0E335CD49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88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0B349-A70B-EED5-085F-DA0E3694E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E902-8E63-0D5E-4367-929FCF483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79A0B-16C5-0005-AB37-CF91274C8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4F00-2C9D-4521-A9C7-0648795242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2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0C555-1683-F8AD-2B6C-98A093BDF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1E907-3C3B-E063-B3C9-BBEFDBCA8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91656-A6F7-1798-F992-1B6D5EC82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9A64D-6115-4EFE-B90F-E95BE96B10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75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EFC86B-6335-08C6-4645-D7224F88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019F90-3B49-A9EA-E131-448C25BD9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FB24B5-D4BF-93F1-56BE-AC4807DF1A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DFAAE8-5B11-2F46-9563-415F4338F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176835-23F7-30C8-235F-64C9053409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28DF67C-56EC-4A53-9A5F-AF3C15E5BC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32CFEF-3354-4936-CC48-35DA2A5D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5054F4-8D76-241D-8E4D-7954236E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1B91F5-B45A-D467-A01E-EEF20463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CF03CC-7F9D-641D-C41D-BFA93044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86785C-BBB5-7F8C-D6B4-FB907F15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C60BD9-ADBB-E6FA-0437-AE612355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CE91DE-C6AD-3BFC-0A91-856B8018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BED814-9613-FB3E-590B-F7D56DD3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  <p:pic>
        <p:nvPicPr>
          <p:cNvPr id="2058" name="그림 2">
            <a:extLst>
              <a:ext uri="{FF2B5EF4-FFF2-40B4-BE49-F238E27FC236}">
                <a16:creationId xmlns:a16="http://schemas.microsoft.com/office/drawing/2014/main" id="{993E5324-DB00-E2CB-8A08-E3D772990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0">
            <a:extLst>
              <a:ext uri="{FF2B5EF4-FFF2-40B4-BE49-F238E27FC236}">
                <a16:creationId xmlns:a16="http://schemas.microsoft.com/office/drawing/2014/main" id="{27755EC0-FCF8-375B-AC39-EE23BB54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87E4DC-D305-ED6E-BD6A-446D0CD0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4EDA9B-78B4-582C-DF78-8235B121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28D5EC-8966-B307-DCFC-900D46C8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7D7698-A1ED-DCB8-3617-B1EAFB46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ABCB7A-429D-0102-F07C-7917AE0F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58EACC-0CAE-B7A0-993D-201E12B5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CD67FF-ECFA-9DA4-F5B4-B46A76C1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F94615-436B-0B2E-4FFA-6B35DFAE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1A76B24-1DBD-0EC1-1C50-826D7B3D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FF2213-6E52-DA15-EE9A-592DB5FF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0A4294-8795-5832-783C-FD5431B2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FAC9E1-252D-7998-0267-86592796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43F3B2-9D27-C513-3CDC-D78A9E4C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AD9B87-4446-620A-BAFB-43FDBAB3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10E4F5-D205-DD76-6959-28ED5D6D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838B13-C122-3A84-46A7-B23E9C37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7A5A31-E2E2-B90E-33FF-AA20917E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3E0F3CE-4AC8-08F0-F34F-947E04CB6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BEEFB4-C8FC-BF3E-7B89-65B8DB96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ECC2F0-EC53-50E3-E616-D8D5D8CA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DF2504-DDA5-2C49-61F9-E88D6356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6F3A7B-3771-40B9-84E1-88B0C41B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716250-8AD2-E660-F0A6-5F48B851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ACE142-0027-7CC0-CC06-46FEAC04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C2D1B8-9B38-261F-1114-7F8F01B1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E04875-6F49-5C5A-60B9-6BB13FA0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3639EEA-00D2-9931-BD8A-9C2E88B96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EA9F12-5B66-11F9-D52F-F7C4AA7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24C27F-683E-6341-D1FA-A5A73956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EC1C12-EC28-2C2F-BC08-23855E7E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F5407E-EEA7-32A7-9F08-D1A08DC9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42CC28-AD91-86DC-FC60-A4B1CEE1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223A29-487B-5DB5-BFD6-EB369F8C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5AE569-4696-CBE3-F42E-9EF42FA4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F26EF6-FCEF-C1E0-0ED3-61282619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4EC1CF4-C6CA-B317-482D-2010B014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EE06FE-64BB-E1A0-027A-375B7FB7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4F7D9F-8FD0-8C8C-15D8-069497F5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A8C6D4-872B-861D-A48A-443494DE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E9CB74-1B5A-6C87-4A2C-EF100F6F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 Anywhere! anywhere!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90F522-A2CD-EAB9-6B79-D4196C77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4D7096-AC54-20B3-D5F2-F5C15B57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C7A53F-17A7-7B7F-52E6-59ED0EB1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66B30C-519A-D2ED-DCBA-9CE3305EB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어디를 가든지 겁낼 것 없네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0">
            <a:extLst>
              <a:ext uri="{FF2B5EF4-FFF2-40B4-BE49-F238E27FC236}">
                <a16:creationId xmlns:a16="http://schemas.microsoft.com/office/drawing/2014/main" id="{D6ECF57C-3597-2CB1-3F55-C031E6AA0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13D53C-E6DC-6461-7944-72749869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9AF38D-10B3-80B1-B2F5-14636557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28E4C4-9D4F-5CD8-41ED-3D542965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6506D1-782C-7D5F-6F9B-1E1ADE05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 Anywhere! anywhere!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60BDB0-4A82-990F-3176-333AC2DB2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D1CBCB-99A2-EFD3-F125-E5ABB38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4FEA6A-54E6-A092-C8D0-B1E9763E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88B941-0ABF-C492-1483-F36DD925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어디를 가든지 겁낼 것 없네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73431FA-15B1-D73C-6637-06D905CA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2243DA-27EE-745D-4CC4-39383E19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8B1B49-DA58-745D-33FE-92402D02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F23EFC-ADB1-B349-E85E-FEB16BB9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7F4ECA-B872-52C8-7B3F-7B98C104B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720272-ABDB-E586-B3A9-5591B64D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41E03B-20ED-44EB-243B-CAD03B82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5674CE-6298-0C9E-3D92-96533740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76D0E10-641C-792D-12F9-B07A6C9E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27E831-82FC-8EDA-F937-43F4EB68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1D5FDD-0FA5-2335-E268-EE656FDE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A022EB-A012-0433-25A4-90B53B86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904463F-5886-4A4E-A085-C7047F3C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B4FEB-E35A-A2A8-9405-9A30D25C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3463A5-68E2-1199-D7DB-0E267C49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925E00-9B57-6D17-4580-9B21A05A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6683E967-22D9-7B53-B601-0DA3C26C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735DC7-07E3-B059-A439-A1F2673D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8F1768-D518-9B3A-E057-4F091A6F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E5C171-1D13-4910-6716-415EB58A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CAD11A-FB9F-B359-E9E9-62356636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D69D88-3CF3-5019-A8DB-E8453EEB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DC5368-F27E-66BD-3BAA-3C8ED77F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A3E94B-7C13-65A7-233D-2714F5AD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AF96C6-244C-BA0D-0F57-F576E089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7AC3676-830A-C4C9-D020-392FE2E6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11A371-248D-7898-EB48-D6D73A22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84FB73-AA7A-954D-EA4B-661C2676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E0ADAE-8109-E1EB-3CD2-4AE8E066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A557AA0-4128-47A8-1EA1-B290DC076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25CA86-5256-FE09-A8EE-1E6E68B9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241DD3-2D77-F16F-6C58-C6EC3075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2A59E5-94DE-EF4C-9FED-16EC0F40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EE2472-2925-A45F-8AA2-DB84CFD4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3AE3C7-77D8-E169-DAD7-1C4507C7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716F2A-32A7-08EC-037E-66213BE28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58CBE7-2960-7C48-024D-C655A08E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0CA0046-1BDA-4992-161B-C152B848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7F326-7739-7F45-8DC7-2815A36F7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1D7589-62CA-A3B0-AC1E-F484B57A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28D253-47F1-16F7-93F9-EEC5E987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B15B7E4-0900-760C-09CD-EC3075DCB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DC80E7-AD22-FF6C-EB50-FEAA791E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B8E6C8-DB8D-E38E-E699-4E17D16D7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347CCA-DF09-67B2-F22C-D548C042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A6863998-E269-4FA6-3A18-3E9B743F1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214A66-130B-D2EB-9E5A-145E87D8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442FC8-AF94-1EB7-6661-33BE6263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A8E7C9-B5F0-2AD8-B4ED-459065CA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CD2168-D764-EE90-4A73-DCA56847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716AFD-7484-F136-FB94-ADF0A6F1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FD360C-B5E6-DD73-7AEF-F5927F9CB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FBDCD1-3612-CDEB-831A-01BE18B4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3E8736-3302-6223-158E-333618D6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7FC3B02-B67A-3373-457E-B63CBE60D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CFE330-028B-3E36-1D5E-0C0EAF6A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1DFA29-D7E0-CC5D-A679-D9C85A3C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7BFFDA-32C3-4C40-ED58-02A7D1B08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E144AF-C6FC-D365-B906-DAB8390E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8676E6-57BE-E098-9540-C70A7B9F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DA47AB-BF80-C0FF-6C74-86A01383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4B92CF-AA6B-7001-8881-54C843AD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208418-8F14-6894-E553-8B00B1FDD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0">
            <a:extLst>
              <a:ext uri="{FF2B5EF4-FFF2-40B4-BE49-F238E27FC236}">
                <a16:creationId xmlns:a16="http://schemas.microsoft.com/office/drawing/2014/main" id="{C6B6CA4C-3A3F-E29A-745A-90DD4044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941633-FFF9-FC29-C16D-6820FEEE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B44ACF-CC50-D20B-085D-A326B1D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ABDA6F-9DD0-99E0-F02B-7E07A7E0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42A26E-4E75-7299-4D33-4EA63A23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927413-527C-F949-B1DC-4BFD17EE9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776535-D57A-F831-5F09-B1DC24B9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3FB3A6-1764-0A4B-3B06-42A4AF6F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7C2E32-14A1-AC9D-4739-F0D97101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6B38EFD-24EA-6463-4859-1855009F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E276C2-DE4F-B50A-4AC4-64F06561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567716-874A-76EA-C5E4-049730EF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4B634A-DE6C-D392-6AC3-E7A99AB1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58D5B2-16B9-5470-BDC7-B9341A57C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C02AB-4B2C-DACD-457E-F6860AD6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CCD1FA-FC31-3C4B-F45B-30A2F221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44510F-ED36-E000-3D24-59B4D93F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4882C2-B5EB-B54F-BE0A-53F2715B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E964406-65B1-621A-7667-66AA1624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6925D1-356C-5762-03BD-277BD42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E52C44-09FA-897B-C15E-C755BDBB1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9EE8C4-89B4-FD08-264E-7ED2BB1A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51B4B8-7139-3908-CAD9-EC1E2971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9B2ACF-3D7D-168F-F2D5-21109B2A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CDD3C6-69EC-CAFB-DE0D-D3DCCE7E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9CBDEF-D707-F12A-6EEC-B100BCB2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7F3467-CBB0-ADA7-99C8-53E2CC86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D33EC10-6364-37C3-D1F4-27D2F162D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77973A-90F6-8E29-DA4A-0D289874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43D5EA-0AB3-31FB-8C28-FC87C461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1B45AF-48FB-CD1B-EEC1-1E401AC7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6EFB24-9FA2-6935-04E1-7B862BF5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FD6FCD-318F-09A8-47D4-9C203B35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DD1D3F-AC0B-5778-A827-BA2B0568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E7362F-AD4F-32FD-9913-940C7D16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46393E-8F73-E76A-3CFF-330B88D6A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9C67D17-8889-962D-A455-D19823DB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EC9F06-6BE3-CBFF-0071-A1BE16C1E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0481A-2B5C-6E18-7163-DFD95A9E4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DBF19C-5283-D951-DF2C-BE6028C0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212B8C-24A3-C47B-FFB4-02E662BC3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5D270A-F285-7F39-7636-CAB146B3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65D0BB-5F15-2494-B69E-44713F9F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2834E3-F66F-BB3A-EF62-EF982887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1CD985-66DA-BF58-CAE6-8EBF054B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990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2025-07-27T12:57:45Z</dcterms:modified>
</cp:coreProperties>
</file>