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56" r:id="rId14"/>
    <p:sldId id="257" r:id="rId15"/>
    <p:sldId id="258" r:id="rId16"/>
    <p:sldId id="259" r:id="rId17"/>
    <p:sldId id="260" r:id="rId18"/>
    <p:sldId id="261" r:id="rId19"/>
    <p:sldId id="272" r:id="rId20"/>
    <p:sldId id="273" r:id="rId21"/>
    <p:sldId id="262" r:id="rId22"/>
    <p:sldId id="263" r:id="rId23"/>
    <p:sldId id="274" r:id="rId24"/>
    <p:sldId id="275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38장" id="{9B46C21F-3DFE-4CC3-9CB2-29E954B6A8A4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새찬송가 438장" id="{40EC2C28-E9B5-48A5-B3BE-A093D3BB2768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132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AAE9C5-BAE9-4F1C-4A02-B97330347A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55215D-8C0F-D624-F0CA-7326D0F3B8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A356EB-5BC6-FD79-C79C-5C5E73830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8288A-A7CA-46DA-8DB1-DE261F4F28C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9392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7A9BE0-146B-A2BB-629A-8C6FA8EBC8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6B6EE0-C983-E24D-A456-5BDE15066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7B3D32-DE1D-076C-6774-73903F6AE9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BD33C-1726-4E7D-8BA6-0DDB5D8959E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163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C832FA-D0F3-84A3-A0FD-6ECE98244E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DA39AB-0E44-CF54-CF17-D56DAFB83D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664218-CBB8-E74C-E8F5-FE80933113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FF117-0FEA-4BEF-BEC3-93FD79929ED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335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526324-70C4-43DA-9FC8-4588CA42D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8008CE-FA64-20D5-6C8B-C2DE8020F0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B25E97-B17C-4FEA-EB60-73698A3AB5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738F9-6029-4B9F-A5F9-F93BC566AA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773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55E116-EFD2-5FC9-4FFA-E97189C77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642B30-54BD-8462-535B-BB8C742FF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65E55F-EA09-8A77-EDBF-127782560C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F2C42-3241-4997-8EAE-86AE2EA96E8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008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26BDB-78AF-729B-3FF5-3FCE342E0E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942E8C-E3DD-B3AA-3B9F-E2302313D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399DCC-E0B6-4E04-6929-4C7B513AE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283A7-05D0-48FF-920D-7231430C9FE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3995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0DE0E2-1F6E-EAD2-47C9-1F7F0898E1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38FB26-B6AC-69FA-BE8C-2FD075528A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BB1EC45-82FC-A490-4167-7D37401EEB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3E0B3-1DF4-40A3-8A63-F86F3A9EE50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135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EFF439-1C62-DED1-7138-D0C861B266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78B0EE-80F9-AAC8-9394-AFDEF1691E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3CDF1D-E8CF-6F22-8C3E-E796E4B5BC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3BAA2-5B99-4CD8-863B-8A30BFEAD7B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491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623793B-1445-025A-7A5A-A4DC11B4E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BF02AE8-07D5-6DD7-3D06-FDA6F5717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60C2FB6-7AA6-6050-B474-D5FBADA517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4525F6-17EC-48B7-AB0F-06C3C7C3D77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226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F1882-0148-E256-98E8-2C97F9B66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300640-8904-1471-6E4B-1C0F196DDE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F061C5-7A7F-38A4-8A09-8AF9DE76E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70CBE-8924-4362-B8ED-D12652FA78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98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1A90A1-FC41-89F1-26D0-CA4178C9E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83D8BF-EDFE-31D0-5528-B53E3D3BD2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4C0DF0-2113-C5E5-B09B-E684286114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CF907-ADA8-4739-9E86-A4DBC1738A8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672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FEE296-855D-2117-6CA2-2B1D72CC5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1BCED6A-5F5B-51A9-99E2-C41423E35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A36D373-4300-74BE-AE2C-2CFF62706F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01256A3-11FD-3C45-7089-577FEC9B64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FA8351-8CDC-667E-E918-5763095443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065629A7-24E5-43C5-87F1-AA261D83699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1048F9A8-C142-DBA9-A9EA-C9C176401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1.Since Christ my soul from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763F7F91-FA6E-8417-D7E8-6A0163808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Heaven seemed a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CDBAC358-0A32-75E9-9C4B-8D9C861A4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3.What matters where on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D567AFAC-A613-0BE0-8CCD-C38944BE0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hallelujah, yes, 'tis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67D076ED-FAA9-35A1-67C5-45E633998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영혼이 은총 입어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4999BC30-FE69-22CA-91BD-2B5C4DD9B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주의얼굴 뵙기 전에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4CE22945-CD8E-6F31-10D1-A062EF219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높은 산이 거친 들이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496D5165-ABEF-1843-B2CE-D743DD9E7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할렐루야 찬양하세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8D8B97B7-E915-5F2F-BF66-A63B22889C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0E88916B-0661-E252-EF32-7710CB1D9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2EDDB16-D845-B496-EC5F-2ED4940FC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1.Since Christ my soul from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39EE160-62DE-A926-5E4A-AFC8CEAB4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Heaven seemed a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9B6C45C-0863-A305-5B6D-F66587071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3.What matters where 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F2CBF19-4FF9-3D60-4D0F-3B2B63BD0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hallelujah, yes, 'tis 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6D17638-BFB5-C333-0202-AFA046FFB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영혼이 은총 입어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8104FFF-D59F-2DCB-4495-40710F2D1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주의얼굴 뵙기 전에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C096FE-05B9-7208-CD98-A471B6D9E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높은 산이 거친 들이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4724092-F019-BCDB-CDD7-15C0100FA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할렐루야 찬양하세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A598FF20-E6B3-FDFC-C385-FFB90B55C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4A34DA4-AE20-4C2E-9E69-FD92200F6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1.Since Christ my soul from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D50FDC-084D-96C4-8921-9FC6A1D9C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Heaven seemed a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0EFD45D-7C75-3A7F-C3CA-9AC3C2155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3.What matters where on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7CA995E-47CE-A160-AC39-A41F2BAA6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 hallelujah, yes, 'tis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5273D4E-3F02-F955-8BBF-B8B58C2FB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영혼이 은총 입어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C996D7E-F4AF-A50A-9C3B-7AC45A610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주의얼굴 뵙기 전에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E83D9C8-A00A-B732-071F-0635C86EB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높은 산이 거친 들이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4DC33B3-60C5-4E75-DB1C-4E2A41A71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할렐루야 찬양하세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33C615FB-904B-48B1-5AF5-A494D888F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6E1E158-88B3-2E69-69DE-80D0BA760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1.Since Christ my soul from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A8C554B-88E3-E4A0-0152-5C4E67CE0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Heaven seemed a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B6C3932-7B68-8CC4-A4E6-7667F763F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3.What matters where on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B53AFD8-E1FC-911B-1F5C-11C8581C7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 hallelujah, yes, 'tis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F46D9A2-9ED1-7397-A76B-017B63A23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영혼이 은총 입어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893751-2868-74B1-AB60-F7857AEED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주의얼굴 뵙기 전에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2FD62E8-3023-08BC-8596-20621E7C5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높은 산이 거친 들이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0D181A4-BD17-2EF0-9A8B-844188E39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할렐루야 찬양하세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8756E14C-E833-9D29-2F96-ED1867AA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A6769EC-9E7B-7F5F-6743-514A4469D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영혼이 은총 입어 중한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21660DF-AB22-5C9C-E9CB-7251B4B44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얼굴 뵙기 전에 멀리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D6D809-A683-E7B5-DD38-1B3ECB264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산이 거친 들이 초막이나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24E885D-D3C0-3442-607D-DA98BE552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할렐루야 찬양하세 내 모든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5EC9C31C-8301-CF76-E931-F0F269473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98AFC8B-79B4-45FB-9BB4-EEA943935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영혼이 은총 입어 중한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BD7147-F650-3A5D-9D32-E5D7C7127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얼굴 뵙기 전에 멀리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852950-0A7B-4584-8CD7-2E50BB16D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산이 거친 들이 초막이나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A3A5674-EB89-1AA3-2B14-CA1B635FC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할렐루야 찬양하세 내 모든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DA1251A6-D1ED-73A0-F850-CB83744F7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C25D30D-7EBE-8E17-2A8B-2C331C93C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영혼이 은총 입어 중한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3FBA962-0C6A-6064-FAE3-95DF6C121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얼굴 뵙기 전에 멀리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6425B6-4267-7442-F90B-408B4074E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산이 거친 들이 초막이나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59AF72A-9DF5-680A-0D67-6B9025E5B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할렐루야 찬양하세 내 모든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B7EFA5C9-5A05-D6E2-1726-7CEFD36FA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0DA8792-C51F-A6EB-5CAC-8CFE94E6E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영혼이 은총 입어 중한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4AADD1E-2AAD-4F0F-F2A8-317B93064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얼굴 뵙기 전에 멀리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EC50C7E-B9D4-BF99-916D-4791FBFF7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산이 거친 들이 초막이나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6534F4A-C464-4B8C-EDD9-DE26DA245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할렐루야 찬양하세 내 모든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022ECF2-57B9-1B21-D25E-B03B42F0B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E9C93F2-0894-934C-0D4D-F63026FD1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영혼이 은총 입어 중한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7CBA6F-598F-2FCF-51C4-6EF20814F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얼굴 뵙기 전에 멀리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D58E8A4-1725-D175-81F8-90D7B0E2E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산이 거친 들이 초막이나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DCBEE43-F291-FBD9-EF87-40FF50C36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할렐루야 찬양하세 내 모든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DB5FED7C-5C0C-3CFF-154C-CDA5B7EE9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F537A51-21FB-BC46-9073-1FFCD6DA2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영혼이 은총 입어 중한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B9BF852-8DB9-3B0F-CE00-16099CD4A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얼굴 뵙기 전에 멀리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C60010F-B84E-58A4-B670-FC77EC15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산이 거친 들이 초막이나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E55672B-E8D2-42B7-2EF4-CF5C2B18C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할렐루야 찬양하세 내 모든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883B57B1-82B7-D4CC-FD68-A1E582A9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64A7BC-3C1F-E388-5322-B63B1D191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영혼이 은총 입어 중한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DA7A33B-5B4C-C533-421F-8526EFC5F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얼굴 뵙기 전에 멀리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47B64AD-85D5-A3D3-08B5-074ADC2F8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산이 거친 들이 초막이나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A5ED6A4-7DBD-D7B6-C17D-8F0235F61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할렐루야 찬양하세 내 모든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2B6815E7-058B-2B5A-B69D-9366BE07C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4E43310-1A15-F91D-02A0-39AE736DD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1.Since Christ my soul from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E7C4970-3E57-E1B5-C86A-D0884A311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Heaven seemed a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1DCA711-7021-B708-2957-4BAA0C610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3.What matters where on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8969A6F-469F-394B-4F52-1C7789727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hallelujah, yes, 'tis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35C6938-221A-5784-0E76-4F4388FC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영혼이 은총 입어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C9C362E-BA90-C0A3-D134-19B04E1FD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주의얼굴 뵙기 전에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FF840EC-891C-7FD6-DBD4-EBC39E523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높은 산이 거친 들이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675C944-FB48-9040-3186-8C14659D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할렐루야 찬양하세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4D6E6AF-AC6A-1247-2A82-B1741341F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DF4962B-868A-7A3B-7E85-2A5784316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영혼이 은총 입어 중한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C806C2A-49A3-2C50-BA84-9FAF5503F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얼굴 뵙기 전에 멀리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CA3617-25B3-5E15-86F4-B38C329B0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산이 거친 들이 초막이나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E475F0-A508-F9DF-AB96-EBEDF5879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할렐루야 찬양하세 내 모든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EDE9382F-824A-9918-6979-9B7D1D4FE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350FFB-9468-1666-6437-17D263F87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영혼이 은총 입어 중한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ECF2F4-7A5C-60E5-1AE7-783BEFA4B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얼굴 뵙기 전에 멀리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4A4D099-9A3E-6D54-13D6-5530962DD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높은 산이 거친 들이 초막이나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D9FB44A-B4D6-EB74-B9AC-1C3403758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할렐루야 찬양하세 내 모든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CD3C82B8-7EB0-82FB-127A-59B3BBEF4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D64AB3B-84ED-E454-A735-52243C55A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영혼이 은총 입어 중한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646D6E-A05C-CDD4-40C7-A498A9756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얼굴 뵙기 전에 멀리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EE1D3C-FA00-3076-4100-57C1F2617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높은 산이 거친 들이 초막이나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2EA9BC5-B663-FBF9-B7EB-1A1074BC8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할렐루야 찬양하세 내 모든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2CC97F6D-CC88-C920-D891-C5AC72094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3C774B3-5518-7ACA-8E71-1E1A96A4E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영혼이 은총 입어 중한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46AA5E-B70E-6938-EC3D-C2586B50E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얼굴 뵙기 전에 멀리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A9D8DD-4155-993D-A392-EB188F30A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산이 거친 들이 초막이나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A5F65A6-136D-792E-F3F6-9D8F32B5B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할렐루야 찬양하세 내 모든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C6FAFDA8-91BF-DBE8-5F6D-3E4682B7E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6A8BF06-DA59-8165-AD11-F4320E43F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영혼이 은총 입어 중한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F73A481-82EA-D693-8459-EE2F91D2E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얼굴 뵙기 전에 멀리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903A2BA-801F-8F80-EB6C-0026955B3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산이 거친 들이 초막이나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556D0E4-78F9-5C0D-A663-B74CDD51E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할렐루야 찬양하세 내 모든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EC1E458E-A88A-A1DE-3856-A841CBDFA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87F3FBF-24F7-15AF-1AE3-C61D3566A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1.Since Christ my soul from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A27A4A-DCB7-5BB9-1611-03F54C0A1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Heaven seemed a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4EFC64-7CD4-4834-2061-B89954D8F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3.What matters where on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CCCEFA7-C9E4-818C-C1AA-1EF277151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hallelujah, yes, 'tis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120899C-A084-5DE0-CE6A-FB69DCA80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영혼이 은총 입어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F5901A8-DA2F-D3FB-8603-9F85E698E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주의얼굴 뵙기 전에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B0DCC3B-61AA-241A-F0A1-E4DF91B51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높은 산이 거친 들이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0A06CFE-B876-3683-2551-78926474C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할렐루야 찬양하세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E16311E-DEA2-9C53-59B7-FBCFFBF05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26D9677-3A97-3AB4-5A45-7160B2046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1.Since Christ my soul from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D708BD5-3D41-AD2D-C254-D93EDDD1F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Heaven seemed a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2B0486-E8D5-B925-D927-15B668C19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3.What matters where on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3288FF2-DA6C-18A1-6AC3-1B45AF15D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hallelujah, yes, 'tis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DCB856A-090C-4BFF-A616-4375EC79C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영혼이 은총 입어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D3C8D17-B1D2-768A-B293-20FA7C1C5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주의얼굴 뵙기 전에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CEF1931-0E5F-0608-5CF0-8C9F7B12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높은 산이 거친 들이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94721F8-3822-4749-9E6E-6C18FA628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할렐루야 찬양하세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477FE841-D83E-C501-B161-2B6D99366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8B4B370-C1B1-B744-B59A-5B59E1024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1.Since Christ my soul from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534827-42B8-78D7-76D2-75EA5AB67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2.Once Heaven seemed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90F25D2-2FB4-9553-4B03-868D0F5FF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3.What matters where on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3E42517-D715-461D-938C-4BE96E85A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hallelujah, yes, 'tis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3CF9BFE-D2A7-D5B9-3040-2E9713825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영혼이 은총 입어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000B17E-7383-7F72-AA29-A088997D7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주의얼굴 뵙기 전에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24A61A5-43DD-521E-6974-62899D1A7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높은 산이 거친 들이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64379C0-3C8D-7019-1BCF-3CCB4F5D1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할렐루야 찬양하세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5BC5CF12-DC1F-93D6-8F39-F5FE1EE7C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563BF2D-92AA-C980-6942-6156CA916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1.Since Christ my soul from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879ACB-8D7A-5D68-AEE9-D7ED7F51D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2.Once Heaven seemed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5224FB1-BC49-D8F5-E764-4AE99EF33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3.What matters where on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69F7D10-BBCC-F5F6-B4D6-537DE589F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hallelujah, yes, 'tis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5FFC19-A1FF-B7CD-6D32-8682BA779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영혼이 은총 입어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784FEEC-7A76-F591-4154-01C12D12D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주의얼굴 뵙기 전에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229760-3886-EA29-97C3-D066FE41B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높은 산이 거친 들이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8FB1A64-EBBE-339F-0D72-90DF410A8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할렐루야 찬양하세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7534B4FF-D7B4-38A2-2658-45B98E35D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05AB645-AAE5-80DD-1CFE-8D15E84B2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1.Since Christ my soul from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275F33-F9F8-089F-7E34-BBA0BAEC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2.Once Heaven seemed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C3B1118-0EC0-CFF0-1435-F5EDEDAAA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3.What matters where on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84F84D8-E8CE-E1D8-E174-9C4F0E977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hallelujah, yes, 'tis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C016C3-7880-A162-D2EF-B438A3773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영혼이 은총 입어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A7FD6E-69AB-D8EF-7D3E-D412408C6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주의얼굴 뵙기 전에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77806C-4C85-EECB-F780-18E1A7C37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높은 산이 거친 들이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AFFA94A-8271-3057-0343-2662E6B15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할렐루야 찬양하세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13AD497F-61E0-4334-6DFB-9CD1492DC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AAFE171-3E4A-5786-BFA6-5ED8DEF5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1.Since Christ my soul from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ACC182D-0824-EBED-B94A-CC6A9B3A3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2.Once Heaven seemed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1FA403B-D571-AD37-A7B7-688328DFE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3.What matters where on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707A83B-DE2D-80A0-90C9-3FDBE5BAF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hallelujah, yes, 'tis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A808317-6CF3-0286-BF38-6E0C42254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영혼이 은총 입어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D79F9CD-99FC-4848-0078-02D7C85D5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주의얼굴 뵙기 전에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11F537-86E8-F755-1084-44D1F650E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높은 산이 거친 들이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A645D4F-EC8C-53C8-1FDD-06C706996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할렐루야 찬양하세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AFAE7229-9B78-FF26-87D9-9F873E9C8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91711B2-41E5-F2B6-7234-3B24D8B5D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1.Since Christ my soul from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348CE1A-2C40-C5CA-61C7-95BD06226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Heaven seemed a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2AF0254-C215-B961-79E6-532E98F4F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3.What matters where 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5F1FC34-51E0-2715-50A2-848AB9539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hallelujah, yes, 'tis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EA6022B-819C-C9B5-3A38-149AFF98E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영혼이 은총 입어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FBB2A52-525C-0771-2787-17A4C9BAC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주의얼굴 뵙기 전에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A4C2C14-6A22-F836-C15A-96C5E46BA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높은 산이 거친 들이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DD76BD3-E71B-0C6F-FFD5-FA9C4BC08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할렐루야 찬양하세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900</Words>
  <Application>Microsoft Office PowerPoint</Application>
  <PresentationFormat>On-screen Show (4:3)</PresentationFormat>
  <Paragraphs>144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2024-06-02T13:59:38Z</dcterms:modified>
</cp:coreProperties>
</file>