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32장" id="{5EC3C6E5-5EC5-43DE-919F-32E660B9BF2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432장" id="{9250D40E-D740-49E4-9F12-DD27D2C80FF2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457367-BBF3-FC55-41F2-A30355A93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B122D-31D9-B9D8-88F2-D0831487D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61922-5C1E-9DCE-0751-B474B4C4D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D0DEA-0F50-4991-B0C5-48C6CEC405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330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14CDB-1F6B-0CF2-DF12-3B4E5C134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8A0AE-385F-7AB6-FC1F-95F59522D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4ECBC-8602-A800-D5FA-EDADC5DE2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6B2CA-B6EE-424C-8068-3964685575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210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F65659-9C4A-D85A-1CEA-5F2E607AD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3F1E4-6D3E-B5BF-9A27-D94DC18AF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B8A0B-F86A-515F-DD5B-3C709B873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ECB3E-EC14-4253-83A6-71E1BB222F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23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DA17D-019B-0A50-8A7F-0B382EAA6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4F829-A132-EEAF-44EF-66F1E79B3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8AD72-C938-1B95-5EF8-AEEE7C28F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B1A2E-6818-4C2A-903B-33063F7885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181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A9077-F7A2-128F-2BBC-20D400D22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978CC-B7ED-0139-AFF0-B4D3D5B74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488C5-1BE7-B89F-290A-C9583F76D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3D3F2-203F-45D6-BD6F-AE6314E6B3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42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79C92-9981-E5EF-2F45-5414F3F29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93658-5682-C8A4-827A-778497DBF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AC7A2-50B9-D659-7E4C-204CF467D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E78B2-488F-4AD0-A6A1-132B3C5672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87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DDA6A4-F3CB-CBCA-E40D-BB0D15100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8D06AB-09EB-870E-EB71-07365904E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DE6A22-F55A-C7E7-C0DF-F8A0B2F21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D6DD7-A093-478A-90E1-5643C499CE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3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B0A45-4305-86B6-A3A5-D34482D33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C7C98A-B4A3-85CF-F2E1-8D8FA99E8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7C913-1346-5E15-74F0-997F8B7D1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30218-4991-49DB-A307-206A83F19B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52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F2FDB6-4001-328A-9C27-718AF593D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017098-D266-684E-B631-822E846FD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39B273-10B7-A7B9-A5F7-F11C39057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D9351-D718-4F36-B813-37DEE5EBB1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32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1D733-0DDD-15D9-94A9-278F5D33E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A38AD-7148-1D16-6114-2010D3D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E2F50-E9EC-A075-E2AD-1F82DA0CE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A0786-CA84-4DAC-8A11-10ABF0C4FF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197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38BF7-DC64-9CDD-6684-6AA287646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7F2C8-FC9E-D64B-EF15-A80C7298C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5E0ED-C99E-EF5F-E913-E43E190C4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97657-BCC3-4D3D-BBEA-BF42280D41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496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1E58F3-F74D-B855-3F8C-63034DF62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BCE91F-1018-E389-C1CC-614923098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FEFEC5-C93B-BFA0-5DED-C744D42EF0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AD8154-D2AE-16FF-70F9-033F12DC4F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241C96-8ACD-C07F-E775-5A8CD85757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264EA1E-7388-4D15-8A7E-16B65C595A1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BBFD8E-03B8-3AEC-6783-38589B33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6C9EB7-27D7-087A-32A2-50404151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746389-068B-C36A-CD56-0595C397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76ECB6-AB7C-BB1B-293F-5EAABB27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369E72-3008-532E-E7B4-87860764F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B6EAD7-7A17-6076-A761-E53C3120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CD3321-823D-50AE-1E36-FA65FDC2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CDCF96-4687-276B-3067-637A55DD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63CEA49-563C-BF95-5A92-B5B9B0519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2FCE6BB-2A7C-2BD9-38DD-9C19414A4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653FFA-01F8-137B-F86F-91255FD0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4ECD76-4F95-CE67-C15F-8E1603C3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3F1292-5D77-BD25-064F-1EB8C1B8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5B69B2-3B02-2100-B681-31D28DFA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FB1BEC-9CB2-B789-F1EA-19E28509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151C65-FBE4-1DB1-ECEE-FC8663D53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A76E38-3D2D-0D68-A403-E2CD98D5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60B7F5-A361-551E-89CB-A07A8BC3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372F318-DC57-6606-FE23-C43136D5D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C7923D-5F26-7042-4D57-9F51E0EF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273CD1-EB38-2225-1AFE-1BA72495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4CA8A2-D043-A4C3-A4BB-B736BC52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C398C1-C6C8-DF5F-1ABF-300978A6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4A90E0-E85F-B059-1EFC-BCF7FD58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203119-BA38-D201-AE8E-3E05A64E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DE4438-279A-17D5-F363-C0C8106C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B0F5C6-B11D-EC8C-0CAE-25D2E7E5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F65AB6C-7FD9-CAF3-7361-146A8048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153CF8-25E8-1A93-6101-A01821D94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437DBB-4597-4EE5-09AE-93EB24CA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611952-5AE6-5EAA-8A9C-B83C75C3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EB815A-4E7C-A629-57FD-973DF3D25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75ADC4-E637-4766-2BD9-8E6F0F668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F3031A-2889-2899-7973-EDB3371E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E06672-E67C-BC1B-B46B-E3650F82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DCE5E6-C0D3-EAA7-F287-49953C426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302EC82-E30A-254F-EAC5-79D0610B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6AF945-8A2A-2A44-9285-A082F40D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D927AD-F19C-C2F9-EAD0-B64FD416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54EAF2-0444-F5D9-3FB8-72485DB5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but speak,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419B0E-F94C-83AB-7149-770E0BC1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13C051-C9BF-E215-5316-156717C4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6216DF-0779-C4FA-C88F-0686220D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594A5B-D6B3-3EF1-933C-1264CE4A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큰소리로 물결을 명하시면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EE8F8A-544A-DBAA-1805-579E070B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0A62FB7-0E1A-B07A-53D9-3C13F55D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2B518A-E63E-FE79-35CF-80017150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EEC5C1-4AD9-0EE4-FB5B-F67C46FB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DA899F-CBF5-1889-AE78-DF315FD6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but speak,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AF71DD-A3CA-F1F3-C47A-60544BE6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B65C9C-6C6C-0AD3-6AD3-6C4C2B3A8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D8A12E-A9FA-D0DE-168C-8EA60059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CF90FC-C327-0D41-6D6F-112BF55C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큰소리로 물결을 명하시면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F01912-7AA0-0ACB-E12E-AD2A1120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BC687F1-ED35-3D0F-40B8-83EC89FB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02BFAA-252C-1374-8CF2-127B8FB4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EE4DB9-ABA4-1C57-1A7F-33870D26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96DAD8-4CCC-3ABD-B78E-FBF0A4AE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but speak,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751509-31E5-49CB-FAAA-604DF848B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20BEC3-9F20-0BCA-EEB3-FE8876AC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09F546-4BB4-4D3A-9B06-37E3D08F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842F3D-5D6C-203B-9809-8A49FCED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큰소리로 물결을 명하시면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E8E254-83EC-8E03-8796-C955DDE8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4B3514A6-61F8-15BA-0B86-00388523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2C3C3F-4481-9CF3-C8D2-2D828893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1D941D-E469-2F52-629E-3BEC4431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AEE942-F6AD-A48A-64B8-673CD20A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22B0AD5-02ED-5F2E-41B0-67756210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nothing can fear! I nothing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40803C-4E38-3343-F9A8-63FE2B8D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727B37-206C-78BE-84FE-B9868E136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B30340-E831-E536-05E9-FE749D58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4D84DD-A591-FA4B-F24B-1E91CB09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두렴 없네 두렴 없도다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B65984E5-51E5-39AD-A7BF-3E2698950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6E00FA-A9E7-63F3-0571-D364B47D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6A49A0-F2F8-2F0A-93CA-222C21ECD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111EE1-61A1-7C49-FB6D-55A85977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F1D729-16E2-AA42-70D9-250AC4AF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nothing can fear! I nothing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F4175A-F632-3B63-0007-569EBCDF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82F8A5-51F6-03C1-983D-531F3033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106846-700E-77C8-B110-78BF9EDB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4EC872-9EFC-06F7-F9A3-A6068F9EB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두렴 없네 두렴 없도다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E028FAAF-2D4D-F88A-AC72-4E63F6B1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E626C0-9D5D-B8BB-0177-7CFE85DD6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E2C6A5-671D-0BF6-B9DB-282AC315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FDD35C-872B-7557-958E-0F5F17E10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B975E4-AEB2-A16E-3EF7-96304C1C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nothing can fear! I nothing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819F8E-33D9-9FAB-A001-38E85E52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E117B8-7658-D5BC-F1F5-EA91C1364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E4185B3-8AA2-E01B-B528-F546ECE5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8093B0-2C10-8AA7-EFE7-73B55F2F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두렴 없네 두렴 없도다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9EAE8D9-30BE-97F3-A77C-DC3C0ECB3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95DC0D-2345-0CD2-5B5C-F588CEA7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74AD37-3FBB-6D7F-D9DD-826C66DFD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2320A9-F94E-E9B1-90A9-3046759A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7925FD-D552-FC55-2D59-7252D848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DB2E309-C4FC-D0A9-7427-6D09641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34F9A4-6FA0-7A70-C5D0-FB34CDEA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4A0B44-F2C6-D83D-93AA-211B6459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4914B8-C50C-E088-F192-F1D226C9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9B4E3E-F3B7-68D8-2DC8-05EDF243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D1AF25-2C43-4B35-77BE-9039DE4EB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E51BE6-F835-4A17-6E3B-A6DEBE01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A50E81-94F9-586F-79B0-147413CF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E328E7-29D7-B795-F3A0-0A13846CC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15A56DA-D883-37C7-67D4-5E0FC0FD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D8C707-EAE4-E953-FB27-E9C5A03A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860FB6-ED1B-9D47-5DF9-9C69E981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643022-EB22-5D39-C3EF-EF5FF6D4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59919C-CCB0-1132-20A8-A280B09C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94B5676-84E4-2D4D-EDB3-94BFE7E4A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06B89C-2237-8500-FB32-DA9839A9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E2FB13-0C10-A7EB-2C02-977C46E50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BE401B-8EDD-DBD6-A568-9C079F87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A1ECD2-F654-E33E-D093-86AD747E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86ECE38E-8F96-C7C3-0675-6F3A0102F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6DB92C-C881-5F90-1869-EDD50541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392881-6221-AE0A-658C-C39F6E18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A2FB1F-0BD8-7480-546E-19A3568B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626DAC-8E58-7DD7-0606-7970BD37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A60FCCD-833C-F876-2FFF-6B238AD6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4CC62A-B92F-5DE6-F58C-7463327C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DC3383-3B25-C4F5-69DD-5F7D93D8A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AC7DC5-7EE5-6E61-BB3C-7D2980A4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00AB60-98FE-DC17-4CF7-4B0DE7FE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0A81BAC-A343-651F-062E-ED28586C6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4160A6-40EA-CE15-3868-24097A43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169159-AD45-C8F2-0677-82C823DFF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203EA8-478C-6490-971A-C0DDFD94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2358E3-2D57-6AC1-143F-580CD229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C8802FB-D303-357F-5D07-01C14331F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1D4312-B455-B08D-2057-D0C61FDE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5DFC8E-1E6D-30AF-8DEF-A7E7A4C92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077B93-652D-3884-D583-F7EC46869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460A35-F91C-5F24-8477-1076FADC0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6">
            <a:extLst>
              <a:ext uri="{FF2B5EF4-FFF2-40B4-BE49-F238E27FC236}">
                <a16:creationId xmlns:a16="http://schemas.microsoft.com/office/drawing/2014/main" id="{827BB313-195D-F549-FF31-90135AEA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41E162-8985-E953-7FF9-BA1BDF88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6B8FAD-91F9-65FF-CB44-4B7E19BEC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E3ACF3-56AF-E511-A569-9A4D3659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7245C4-D02F-9C31-5D29-2C3C3B3A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4778F3C-D473-D3AC-1A7C-A8EB900B0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8B0E1A-5551-A215-10F7-1097E28B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39CB23-AD48-46FB-E772-06332D90D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4B1B95-F8D5-8D79-60A2-5516E03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큰소리로 물결을 명하시면 이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FCAB78-3C0E-D2F8-C7E5-82644945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0500821-E204-CBDC-B792-7BD97C19A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AB5A27-D945-98A7-CF22-915DC15E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106E6A-B91D-3C58-9FFA-4670FD93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788E37-1E44-93A4-9833-BE7E69D19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큰소리로 물결을 명하시면 이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7A0092-E8E1-C725-378B-8FCEA4D1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A7DC638-3AB4-2420-2FE2-1F708145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2B61DA-D8F5-AB02-A895-E4B0E522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8BCB18-DFAD-AFA0-2501-D4F616E6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5E6065-E0EE-9BCA-6109-705A3175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B05B75-9231-3FC7-118A-4353E9D1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두렴 없네 두렴 없도다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5343A53-7056-ECB5-DD98-05966F95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112A14-C875-543B-93C2-F4D1F0EF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7BBDCF-8187-5C5C-3B7A-9E8BE7FC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C1661C-BC77-F04C-DA15-60DFFE75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44A97E-D0E2-8156-E430-7E5A2F05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42321B-C915-CC4B-2C04-61D09C56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6FDF9F-E367-98C7-AA5A-7E6FB391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7131DA-0FC5-F08A-4E79-6D81C510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CB12DF-A5BC-9165-39A9-BEB3A758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6">
            <a:extLst>
              <a:ext uri="{FF2B5EF4-FFF2-40B4-BE49-F238E27FC236}">
                <a16:creationId xmlns:a16="http://schemas.microsoft.com/office/drawing/2014/main" id="{369033C1-DA45-5D27-EF87-85352F31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551F1E-D745-A08E-5D77-BB59F8B80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A888B5-1226-0730-6162-D65BC841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A74154-63EA-A841-0620-25C6AF43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 이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E1A038-7B5E-A915-711A-1817B068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두렴 없네 두렴 없도다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D99A602-CA19-553F-4F46-A16C641B5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D8C724-CA38-E762-643C-A6C122FC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CEF5ED-A26F-39CC-388E-5F9571AC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E43A35-2B66-5B56-26B2-F3A8C99AC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816769-26F5-FBF1-364F-A903714F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35083B-FAAB-5ECA-D18E-A4090BE2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851429-0E82-1853-28E4-0F2D7451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5B6097-EC07-A4DA-2F99-09306888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3733FF-9223-AC52-ED94-298AFAF3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2A5313F-6699-3F4B-90B2-909703DC7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A8EF18-D554-3054-0E98-6B322D6F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96917F-ECE5-65FC-8722-1247A95E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7DF237-0F59-A51A-8336-DD4F46C60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077D2F-D064-0284-AD11-EC10E133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BE21BD-DDB3-4888-FB87-B2E19584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D707D5-DD22-BC8A-897A-E67A938DA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5E8A9A-8F57-6789-DDFB-443CD6F3A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946A9F-2CCB-C769-D2DB-70E89FDE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75ACBDC-456B-1AED-C955-99B5B4CB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FBEFFE-0D9B-87E1-0355-39922125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1.With Christ as my Pilot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C03AC1-AC3F-FA08-7231-93E0E549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tempests may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AF1E62-1A70-A284-1071-5571E917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59C212-DCCC-CD8D-B686-74ACBBBC4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B242DD-4274-9AB0-824C-62948E5D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물결이 설레는 어둔 바다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7CC085-081F-78AE-9C2F-E94D4C616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풍랑이 이 배를 위협하며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17080F-2897-EEAA-2920-1FDBC8F8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F33AA8-029D-0BDA-42CF-66067D41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D61726A-F4E9-70E0-1448-F0E5C49F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5DD801-6A10-9531-5191-E5062A89D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E9A6E7-1294-5FE7-F0DD-F753F141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623422-DAE5-E574-8A83-5AF776BB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A1A017-3FFB-2846-663A-1A46FB8C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AC0632-9F2F-F1BE-4B9C-A037A5EF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4F7ED7-272D-3BD2-D76A-33792C06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85B81F-21C9-3D44-6EC5-725C75343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54E04E-EAEF-0D94-FC8E-E3DCAB3D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7F878D6-CD5E-468C-499F-C1147D6B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679FBB-1024-3788-733B-1C70D7A2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D10F51-9425-DEF6-B166-4599D362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8A27CE-CFE1-7108-C742-E3049150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E2B2A1-1A51-2BB1-1274-5256B2279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A188B3-738A-2745-0F99-6972CCE3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3E9F1C-F55B-1321-91D8-5F6121BB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BF1E05-7B9A-DCC0-6F69-84098F6D0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3CF1F4-9CF7-604B-1920-8AA5C7F3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938F596-E544-545F-9F4A-04E4B520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F3CA62-03BD-6EA2-CA31-522723F6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1.With Christ as my Pilot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752372-E9D1-EE68-7CC5-39DA66DF2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tempests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EF562D-EAAD-4069-9BB8-B2A9BC52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but speak, in His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3D8CA6-FE4D-01B1-C079-A793A0DC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nothing can fear! I nothing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738C99-B92E-1B89-41A9-9C68452F2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물결이 설레는 어둔 바다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CD2EFA-9788-E84E-854F-B37F585D3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풍랑이 이 배를 위협하며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59D836-5A83-8909-6C49-D76BF441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큰소리로 물결을 명하시면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6FCDA5-C0D7-81DB-AD6A-6F27F369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두렴 없네 두렴 없도다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1332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2023-09-24T13:54:15Z</dcterms:modified>
</cp:coreProperties>
</file>