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65" r:id="rId11"/>
    <p:sldId id="266" r:id="rId12"/>
    <p:sldId id="267" r:id="rId13"/>
    <p:sldId id="284" r:id="rId14"/>
    <p:sldId id="285" r:id="rId15"/>
    <p:sldId id="286" r:id="rId16"/>
    <p:sldId id="287" r:id="rId17"/>
    <p:sldId id="268" r:id="rId18"/>
    <p:sldId id="269" r:id="rId19"/>
    <p:sldId id="270" r:id="rId20"/>
    <p:sldId id="271" r:id="rId21"/>
    <p:sldId id="288" r:id="rId22"/>
    <p:sldId id="289" r:id="rId23"/>
    <p:sldId id="290" r:id="rId24"/>
    <p:sldId id="291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29장" id="{E3258242-EA8D-4A6A-9B81-89085803D788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65"/>
            <p14:sldId id="266"/>
            <p14:sldId id="267"/>
            <p14:sldId id="284"/>
            <p14:sldId id="285"/>
            <p14:sldId id="286"/>
            <p14:sldId id="287"/>
            <p14:sldId id="268"/>
            <p14:sldId id="269"/>
            <p14:sldId id="270"/>
            <p14:sldId id="271"/>
            <p14:sldId id="288"/>
            <p14:sldId id="289"/>
            <p14:sldId id="290"/>
            <p14:sldId id="291"/>
          </p14:sldIdLst>
        </p14:section>
        <p14:section name="새찬송가 429장" id="{3E4CCE2A-EA34-4692-9ADC-D1E47C472139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1BC363-CFB2-5011-8242-451979880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01993E-D291-A87D-D8C3-5372D9EED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7B9C1D-37A5-1442-EC62-1BC332E5B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78F0D-4155-433E-B15D-7EB50B3BF0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146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58469-9B7C-79AA-421C-810F6E885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64F9F-35F1-F1CF-7B2C-5CFA1D621E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4FDEE9-48F5-0857-DD23-A0045590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F3005-B981-41E8-BE9A-34925EDC3D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829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4AEFB-05F0-654A-3005-6E1D7FCF7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E2AAAD-2707-E748-FE30-310B701FC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6106C3-EC27-C66D-E336-1EB3183F9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46E9F-5EEC-4FAB-B287-BEA87EB95C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366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E35261-BF74-22FB-EA9A-50F194844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509AC3-9C89-6C30-7B93-7EFD6924B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8E6F1-16B9-1A8B-9FFE-BF01DE99D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620A9-3756-4845-BD30-13CB1A42BE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817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0AD22D-06E4-EA1D-7768-1FBF903F8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FCD49E-95E8-0B30-181D-548B9C635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E362A0-1DFF-0A2C-AE8A-578ACF37D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02A7E-737B-442D-8545-AEAE95A004E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318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D0EB04-24D4-9348-B930-3647E305B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131CAF-134C-49DF-7D44-A844856FD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639601-CEF1-4AEA-3118-49A3E45E5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C7737-B4C1-4BEE-9BC8-2651A103D7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991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18C377-1880-DCA7-0D1F-310FEFE1A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BF0AD9-7C8E-50AA-5027-2D7B73CA0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2A50FA-BE93-E178-79E0-FD1A2D17E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4EC0C-A354-45A4-85AC-C1B10E12F0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8179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29DB3F-D925-0918-893A-EF278F7A0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6DC8C8-3677-2455-3367-CCDC0B5AD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52E2B-3A58-2C07-17F5-D87A23CEB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6413A-3883-4799-93F7-657A6E35977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22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4CB926-F452-39BB-67E2-C75AA1CD0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CB1105-9C84-4259-8BC1-03C1F722F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66A7E9-DBBB-186E-E6B3-4A70CD10A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31049-EAC5-43ED-BF8F-6A66FF6396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452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D38DC-884F-8ECC-2AFF-C6BA34BE7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806EA9-87AD-705F-EC88-3D749FDA8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5AA16-062B-C62E-4641-504C3C0EE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07B1F-9FF0-4464-91F4-54BC17469C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012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2F687-6220-3930-E101-797CD9FA1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20515C-18A7-5406-9910-DCDBEA2C6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FEBEA-F8CE-B839-43F1-4FD9354ED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8A130-3A67-4122-935F-DAC5CDDE67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466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34C9FA8-20F0-BF0A-A185-CE0B20B3E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00E363-D35B-5BFC-A5E4-23DDEAAAB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768476-4BBE-48BA-4FAC-99B5FF1EC9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6D1647-499B-B362-24F1-0F01756B88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340D08-C4CF-82DF-EF1B-FD8DABA168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8024CD1-7D2B-48F3-959D-E405231F21A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1476B8-FD4C-11E8-BCAC-5F06311DC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upon life's billows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D0A870-75CB-0159-7107-8BBCE6ADE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09D337-D8CD-0ABF-1C29-F18B066F7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3D7381-C78D-19B5-5406-83D35BF25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3D2FCD-7059-FF34-4A35-4729B71D6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 모든 풍파 너를 흔들어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CD1008-3ABE-6715-0C80-3326E3AA7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B8BC8B-76FB-775B-7318-0AE965AF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506E83-4A8B-932C-A0CA-52EEC4E40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16FA4EA9-3014-EED8-5A7B-90FAF1B95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5FE15BE-4801-19D0-72D2-8CDEE0931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3898220-3EC0-8326-2DA9-9913A6A89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2A3A69A-A285-BDC8-591E-9C20630B8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ever burdened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C5D6187-066B-EA12-D2A5-F670A3B09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C1EBC05-C7D2-B244-F334-F4A1151A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824C08D-F07D-58C6-50C7-D52553C96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41E0A3-6811-4C0F-D0F1-CDC9CAF7A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근심 걱정 너를 누르고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4FEC682-1166-F23D-DB14-B2E89116F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80E8A35-61F6-E63E-10D7-CB66C8924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554A3D9-690F-56ED-E28F-CA3199B62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E81FC4-FCE7-3AF9-4EFA-2766E498C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A8AD9DD-F9FB-4125-5FA8-FE23633F9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ever burdened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E94B26-D1B8-85B2-B2DF-74F29121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B81B427-D6EF-E396-AD0E-46E028462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A4082F-F933-6BF9-D66A-2EB7F03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48CDE1-138D-073B-4CDD-D8F91FC8E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근심 걱정 너를 누르고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DCBE98-9C45-5ED0-E5C5-197764D0C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594C5E-D532-481C-815B-D82FE0474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79B4A58-B859-9BCC-8205-24636A812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19DFF0-6666-F4E2-20CB-A85AAFD2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414AAA-DA45-CF73-487B-3BA04E488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ever burdened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32245E-DE45-14FE-989F-3D1DF575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9798C30-E32E-FAB1-D134-38C1FEC2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A78FE7C-CAE6-0C1E-7C4C-262B9ABED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9B38A14-996A-2CA9-4519-EDE2DE69E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근심 걱정 너를 누르고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8B2E6DB-312C-B463-71F7-18AACABAD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AF2460-A7A0-CF43-6624-0544E07DE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4408FB4-133D-295B-EB3C-6A80BBEB9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3E32BE-811E-C143-EE10-CE6F58F1D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1D6E5A-3C64-D28F-4824-B340FE46E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ever burdened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209584C-9733-6239-A57F-3BEA20747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9E7EB23-96BC-B081-D0B0-8E7A211A9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5891553-736C-34C2-0721-6470C830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8F9325-392D-6996-D9AC-D79EB1B2A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근심 걱정 너를 누르고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1A00F4-17CA-703C-9C7C-D48A4A84E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6048834-A7B2-F822-CD82-327099A4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58FC739-2089-B085-4059-CA9C20F72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732E703-00A3-934B-3676-842CEE795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73511EC-803B-3D6C-BB82-076E944A0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ever burdened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C1FB059-4DEA-E641-DCF9-74D3B4414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0EB95E-923B-34D3-49AA-99CEB891B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2B3DB8-D035-0689-96F5-D2F9DC15D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018823-83D0-5770-E8E8-527242C26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근심 걱정 너를 누르고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4EF1F71-894E-4A2A-21B3-0DAE6F6CF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54DDC3A-D4E0-9043-FB80-7B1604A8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52EDF4C-1B1E-5812-29CE-0AE7DF63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392A71-B862-F773-9B4A-1668D0BC9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4FF6595-D1EE-681D-FB0F-790644F3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ever burdened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C1907BC-EE6E-10FA-929D-80755C206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D6F3DF4-647F-A8A8-260D-B6975638D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1B0224-C382-D52B-946E-61F5E8FB9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6164FAD-1F3F-1E58-B058-BAC5AE2CB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근심 걱정 너를 누르고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454A7F-5D3E-63D8-58ED-B46D927C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C4FF323-DAD3-B433-36CA-21BB158F8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96C3A6E5-A19F-4B8B-8281-04077B16E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1101EE-505B-1A90-B3A4-3432D0B43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1E594F9-AE87-AE6C-CD2E-7B2ECDF08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ever burdened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6F9CA24-9DF7-4B8C-C572-54E492DD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0FD67BA-A7C6-7207-D7D5-47A0C818F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6147AC7-7887-8FBA-61D3-2AC19BA03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1D2A35A-73C6-BCCE-C6F9-F625F5021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근심 걱정 너를 누르고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92EBBA-87A8-8F8E-C12D-2A144ED17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7BED41B-47D9-EBE9-C8AE-B7E11F49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E42C147A-D38D-8C89-DB59-F179AE559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2D48FF5-AAD0-8C3C-5752-CEB31D8B2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C644B88-5F56-B55B-064F-CDE1C0701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042B5D2-2587-D5CC-068C-547C9EDEC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 amid the conflict,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38CDDA5-136D-B59F-E913-49A1F1272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184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CDF413-9C87-6947-983D-7982F7BE0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84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E913CB5-FB7F-49F3-F650-156C00C9E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184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8712456-EB8D-D1C8-4A8D-DD1033008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권세 너의 앞길 막을 때</a:t>
            </a:r>
          </a:p>
        </p:txBody>
      </p:sp>
      <p:sp>
        <p:nvSpPr>
          <p:cNvPr id="184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4B515DD-DEFB-BFEC-9791-D3865BCDF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4EACED2E-10F3-2389-7DA2-6C05A5151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7FCD64D-79A0-C4D7-0CD0-706A74BD9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EF643E4-9458-0944-A998-C2CDCC055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51F079-7100-6B6B-1205-D1E2BF621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 amid the conflict,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4324D2C-3841-9F6C-A9A8-40DE6A1C1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194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BA7CAA-0E1E-240A-D3DE-755976709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94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268D3E9-4BA4-5B02-73F9-A285B5FB8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194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84AD5E6-CE34-3D58-42F8-6241C6CE8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권세 너의 앞길 막을 때</a:t>
            </a:r>
          </a:p>
        </p:txBody>
      </p:sp>
      <p:sp>
        <p:nvSpPr>
          <p:cNvPr id="194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E6EF5AE-2363-2A72-9515-3CAC04535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2">
            <a:extLst>
              <a:ext uri="{FF2B5EF4-FFF2-40B4-BE49-F238E27FC236}">
                <a16:creationId xmlns:a16="http://schemas.microsoft.com/office/drawing/2014/main" id="{D98FD754-C7FD-C3B7-160E-DD4A9D2EC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40D279-1FD8-4EF5-9817-F6DE6B7C7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F1FD86-EE7F-858C-1B29-CD7F09D10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B313C24-BD80-7E17-3CB8-3CA9C4375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 amid the conflict,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3FFE539-BB09-454A-A68A-D5C3F5B24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204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37A274-F062-7421-A277-394EFBAD6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204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35A6175-D795-229B-7404-4D5F824BD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204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FE008CD-0DF1-D46C-9C3B-B809FDE2D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권세 너의 앞길 막을 때</a:t>
            </a:r>
          </a:p>
        </p:txBody>
      </p:sp>
      <p:sp>
        <p:nvSpPr>
          <p:cNvPr id="204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C91E13E-F096-A1B7-61C2-8E40E6FA9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51A6AEC-F343-57B0-E60C-CF23378B7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F454DC-467B-D8CB-11D0-AC2A92B56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upon life's billows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BF340C-0057-DD35-0B1C-09FF52B04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A360F3E-FC7A-D996-E5A9-3FE8958B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144215-B68A-E8DD-2E75-11927CBB0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02507B-86FC-2054-0E66-E2E83AA25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 모든 풍파 너를 흔들어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235895-261E-2FE6-70F7-E84181CD5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730B651-A049-C6F1-4C90-2F3CF0A7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4E2375-7189-6456-E7A4-D57391018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708209D8-38A5-8710-0693-D66A7F736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E6ADFEE-AC98-FDDF-D1C6-4E68A411F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23FB1BA-3A3B-1996-5E4E-D6233C9F4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1B710A-EA57-7D66-3617-9CCBBC335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3.So amid the conflict,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CE6BB0F-852A-6F8A-9CBB-86FD39732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215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91FCA4-D768-32B2-EBED-151CD920A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215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1088CB2-941F-7AD8-BD9E-A9A619B54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215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60F49E-9F96-140B-92D7-B31F31579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권세 너의 앞길 막을 때</a:t>
            </a:r>
          </a:p>
        </p:txBody>
      </p:sp>
      <p:sp>
        <p:nvSpPr>
          <p:cNvPr id="215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4F16408-7506-C45E-DCBD-416FDAA6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C9374E4E-0C18-C7E3-34D6-74C1FB5DC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3EF2935-C474-4CF8-35B3-2C3E3CEDE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4645FE-2327-B811-C42C-804578314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694B22-F569-A954-499C-A308E58FC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2632288-7C32-2CB7-47CE-901750E6F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R.Count your blessings, Name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544629A-A32B-7B60-3D9A-8C4B3AB43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225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74E37F-6061-0304-76FB-51BE67BDF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225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76D33F4-9228-9BEA-4BF3-913ADFA51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225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CBBB0BA-3AFA-C8D5-D196-DC196EBD8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받은 복을 세어보아라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6D2749AF-F845-746C-EBDE-55F391507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7009F45-C537-137C-78D7-EBE94016C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05929B-EC0B-E597-9162-0964F03BF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859417A-1F6D-F1D2-7A4F-79D305D4C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5EE00CE-BBE6-655A-A904-1C7F25208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R.Count your blessings, Name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CB2A952-47CA-664E-0DEF-D3F74B61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235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CDB353-6E58-ABAC-FC08-F20F1C14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235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4FDC48-56E8-BD8E-57B4-42A7F69B7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235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37A3D5-86C6-68FB-79F9-563B50495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받은 복을 세어보아라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348C0FF9-847A-A9B7-630A-BAA8E0725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56830F2-546F-52B7-4149-9CDAC93BD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8A7EF2-6C5E-6D01-3145-7ABC993E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DFE507-67F3-08DF-6FFB-3436265CB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D66C74B-0989-47BA-4F64-9BED90FB1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R.Count your blessings, Name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85B271-2B39-07CE-CD54-068A7ECCB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245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78D40EF-D060-2781-B3C5-2AD989372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245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A3AA9F-C7DA-ECBD-D873-DACED294E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245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75AA792-D92D-7175-6726-B31420BD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받은 복을 세어보아라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913C1E12-AC13-7568-E31C-95DDEF62E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24D845-B835-4BC3-60CB-41F31C6F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567EA5-8FE1-43BD-13C6-B2103522D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ED5DFC-0645-3348-B5F0-739E6A752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0B45022-3C29-71BE-6DD3-B0FF49ABB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R.Count your blessings, Name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0E76AE-048C-D2B8-3EE3-C956C074F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256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4A1CF51-5CE2-B2CA-7F8E-2B45FDBC8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256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6FBA82-1EFA-755F-361C-D8D17DE8B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256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462943-B2BF-0E7E-BE5F-381F3AF52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받은 복을 세어보아라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513F134-6802-946C-E4B7-31C274FA4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FF566B5-8C74-401B-16CB-457609380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 모든 풍파 너를 흔들어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419ADD-616E-D8FF-9A02-DA31CE98A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42C79C-005C-B9E3-0C1C-154C8FE75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22B37B-0D34-D04E-67F3-178F3EFC1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 보아라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13997FD-8715-9FF0-4D70-584161086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037D03-FA80-A95B-02C2-96F532EA7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 모든 풍파 너를 흔들어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5A2875-663D-006D-D298-7034A968C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8DBD89-755D-8915-1DA3-38E588B1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861F15-5A08-A7FE-3640-DB2998ADB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 보아라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8AEE2A1-169D-5746-A40D-6D313165F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9686B6-78D6-45D7-CCCE-A658D2ED0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 모든 풍파 너를 흔들어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521D58-4D4C-A2D5-B489-8721B945B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945B84-BCAB-26B2-E6E4-849E36B4A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FBFEFE-C7F6-9C9C-8465-B1F3CD723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 보아라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1041812-3793-C6C1-62E7-2C44969D3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27EE6F-3740-493B-DD5D-45F52496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 모든 풍파 너를 흔들어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87E8E8-C939-6DBA-32C3-15AA54CE3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CB98EC-65A0-E7C1-86FA-2026F338E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5CF5813-A3B4-25E7-9FC2-C305FF336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 보아라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9BEEC46-2313-585F-4563-2C4DEC11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8BFA34-A4BE-9667-E7C3-E2E16C75B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3C8B8F-A12E-CAB7-F2DE-0623DB8B7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근심 걱정 너를 누르고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4B3748-3506-3994-54D6-58A738B45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E3BA7B-517F-C9BC-639A-B019774E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 보아라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4A36CCC-40BC-A09A-EFF5-4DBE1E06C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ED25C0-B9CB-7A04-125F-3E0679B7D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upon life's billows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8A3D76-F9FD-FB63-8184-E56A0131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F6B011-B5BA-075D-2654-ADB9245B7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18C24A-FAFA-23DF-BDA6-012F7D33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7B95B0-D073-50B6-2567-9704A711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 모든 풍파 너를 흔들어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7E2474C-A898-0773-D681-DFCFD6F9C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EFE1453-F269-44A7-A676-D12DA19B3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3E4AAA4-BD12-551A-8E41-B6BB47630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5A7450C-9B23-214A-8724-2BD882336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63EA41-5206-FBDA-A4B3-238C6A600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E845BE-A3AB-5372-9694-8CD1F5A1A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근심 걱정 너를 누르고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3490C1-C04D-C699-C3F4-811CA8C6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D6B931-1F4B-A376-1C86-125E1BEAC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 보아라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35D4A74-FB60-8DA1-2A1C-5ED27E9B3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229F93-322B-737A-B628-D820810B9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0D607E-E055-BCC9-9502-B0D1A943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근심 걱정 너를 누르고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6DDA07-3591-1E92-42F9-1D9534520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2AFC32-D225-8F4F-22A1-8CC9E08FB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 보아라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6551666-1A58-55E4-CB7B-A9346D0B8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75491B-96BB-AECB-5495-051261B02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74E1CB-0597-A3F4-45B8-E91D81C0B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근심 걱정 너를 누르고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3512A2-B0A2-7C02-0666-48ED73F44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666AB2-6399-B18F-0534-B0C23E691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 보아라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7DD397E-5AD1-1F5A-C644-1AB0198E2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3BCFB3-370E-6D2C-9F29-C09E2A55D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966F02-B55F-9E2B-BD37-6A911B8E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5A8470-D69E-953D-13E3-EB35CAD5A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권세 너의 앞길 막을 때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C0DAFE-C9A5-6BE6-3838-ABE0F341D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 보아라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A1FE360-F41E-B8A2-E62C-037BBAB7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4883F6D-CE39-B6F2-487F-720F6F17D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A77F20-F3E9-17B7-D5AA-C0548A53C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80EE67-4A05-F41A-5DAA-54E54086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권세 너의 앞길 막을 때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90D728-8B78-7519-7897-440E706E0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 보아라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C0D4BE9-0D28-33E3-20B0-72E899467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671ED5-EBFB-72E0-1267-302C8CD0C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32B12C-2ED6-0A32-E129-7357AC31A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951201-A0E9-A368-6DB7-1B57787C7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FDFA59C-76D7-5325-BB67-1CC1528C8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받은 복을 세어 보아라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93F77850-6F4C-7C39-FF1D-0C6FC4874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1B36A8-9AC1-4200-E0A7-3E390AAE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51B6A4-DE79-271C-7F4F-5BDAB8EE7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CAED1E-04CA-73EB-4230-D047C141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4D34FB-15C7-3069-9F81-89E4EC606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받은 복을 세어 보아라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96186C9-A3F1-14F3-35CE-B7940B9DB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57F969-9BBF-784F-9645-76877C3B3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upon life's billows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C1EFE1-E990-D881-5AEC-A78F3BF1F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290B6AF-3FA6-C90F-D8B4-11302449B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1006734-BA33-F1A1-1FFF-E7C57C982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AD70528-2B68-71DD-8C9F-55DFAF790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 모든 풍파 너를 흔들어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FB72C6-FAA7-10F5-0523-85CD885C0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8CDE88-18AF-BEC5-BC09-532B05BA8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B48C11-A55C-52E1-E744-868ECE65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52CAEB1-3241-333F-0C98-FDA676A14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0D14821-923A-C3F5-5954-FD07BDA89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upon life's billows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19FC521-D3A7-D28C-378E-4BC2C324C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DA1F188-E555-2BD0-621E-C4046D7BD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BCAF552-1B27-49A7-535E-67728805B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256337-A79F-7218-BE14-3733C377A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 모든 풍파 너를 흔들어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874677-7149-EA1A-253F-06653CCD3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D106DBF-0BDA-83F8-1832-7B996C493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8191098-BD17-25E0-21C2-EAC9C6563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4F65970-B436-1D9D-333E-3709A6569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5BEB1C-8ECA-3150-D04B-2371C7656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upon life's billows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3CC7EF6-D331-2DE5-19E8-04CB5D49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579FBC1-A4CA-44A6-8BCE-66B7F8B10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6107927-2032-985C-2F68-79201F281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57A6CE1-E7A6-508F-5017-9C43A7B8F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 모든 풍파 너를 흔들어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53A85C-9D0A-D100-B4D5-FDD9590AF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767C11F-0A5A-81A2-BDCD-82F32F777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82E6426-FF37-7EF9-565C-6F9BDB0EE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7831D0B-B871-1DBC-A5D3-F055021A9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8CD8AC3-2B78-3F7D-CD28-2922696DB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upon life's billows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9FF09CD-8B8A-EAC8-3B3A-A19001AE2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CFC1BE0-2506-E4FC-F79E-45BFE361E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59387CD-A508-6B74-317F-6E12C8794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1DB9AB6-E3B1-55E9-1BBB-8C712E509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 모든 풍파 너를 흔들어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C81DBD-ABCF-6253-58AF-444461DF9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AFCD465-1837-53E5-F764-E5D9EB18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98DBCF0-351A-77F9-E729-FF2879186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3BA7974-A61C-3C4A-9A70-DAF2AD867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C5EB8E-12F6-B525-9259-5EC62A7C9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upon life's billows you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815BE6-3688-2231-8C9A-821854FB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2.Are you ever burdened with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0DBB6A5-8CAA-82BE-EDDA-2371F44EF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95B70D6-D1DE-1768-455F-A2976AD92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8E23D0-F6D3-FBE4-1431-675363642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세상 모든 풍파 너를 흔들어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8859EA8-E55F-C760-90FA-F453C06EB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세상 근심 걱정 너를 누르고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B7978C-CBCC-612F-F9D5-42D383AEC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CEB230B-D630-86C6-50EA-2F91BBE5A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B7094D7-EFAC-8733-9FE4-0FA01EBD1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DF7D6A-DFDD-5B05-CCCA-F446F40AE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upon life's billows you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B2F0E9-FE1F-153D-6C48-BEDFF037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2.Are you ever burdened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9651001-C312-021A-1381-065C2EC57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3.So amid the conflict,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281CCE-1F07-11D9-37F2-8D4659170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R.Count your blessings, Name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E9978EF-BAF2-558A-25CB-A776DF114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세상 모든 풍파 너를 흔들어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20C8D5-5CD8-8765-919B-3DE2A14A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세상 근심 걱정 너를 누르고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237A1C-E38A-D897-3291-17A40FD1C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권세 너의 앞길 막을 때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68B5C7B-FC59-CA41-59A5-8ABB3ACF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받은 복을 세어보아라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1656</Words>
  <Application>Microsoft Office PowerPoint</Application>
  <PresentationFormat>On-screen Show (4:3)</PresentationFormat>
  <Paragraphs>240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2024-11-17T15:03:52Z</dcterms:modified>
</cp:coreProperties>
</file>