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20장" id="{E25B4499-E48A-4872-80EC-43D69E90B942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420장" id="{1FCE39F4-0A63-4C1B-9974-3F9D09CCE4F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1625F-3D17-4F5E-9E65-083AA14044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157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B8657-4900-4B66-A434-67CE3EF8FF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611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A97D9-D388-45BC-868D-6E4350F63C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379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E262B-9A1D-4AF6-A214-B5E658B32E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866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07F69-A2D4-464B-8D5C-972BEEE698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055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9328-8F03-4DB0-9B56-9075600A24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911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B1112-B38C-4A6E-8832-94FB92C305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660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6C150-8D5C-4765-A1D0-B405324ED1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63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ED7AE-B83F-43D0-BBC5-F2CE4857ED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022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403F2-C9BE-452E-9A86-34645E4B5E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597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B924-8E11-49C7-8AE7-B917357403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735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D57EDB8-F8F3-4DA3-9005-D9833666503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time to be holy, Speak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  <p:sp>
        <p:nvSpPr>
          <p:cNvPr id="2055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205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2057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91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3.Take time to be holy,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112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112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성결키 위해 주 따라가고</a:t>
            </a:r>
          </a:p>
        </p:txBody>
      </p:sp>
      <p:sp>
        <p:nvSpPr>
          <p:cNvPr id="112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132577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3.Take time to be holy,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122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122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성결키 위해 주 따라가고</a:t>
            </a:r>
          </a:p>
        </p:txBody>
      </p:sp>
      <p:sp>
        <p:nvSpPr>
          <p:cNvPr id="122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364092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3.Take time to be holy,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133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133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성결키 위해 주 따라가고</a:t>
            </a:r>
          </a:p>
        </p:txBody>
      </p:sp>
      <p:sp>
        <p:nvSpPr>
          <p:cNvPr id="133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384152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4.Take time to be holy,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143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143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143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29548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4.Take time to be holy,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153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153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153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379420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4.Take time to be holy,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163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163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163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190752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4.Take time to be holy,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174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174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174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391906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성결키 위해 네 머리 숙여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time to be holy, Speak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  <p:sp>
        <p:nvSpPr>
          <p:cNvPr id="308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308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308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2874719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성결키 위해 네 머리 숙여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성결키 위해 주 따라가고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성결키 위해 주 따라가고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time to be holy, Speak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  <p:sp>
        <p:nvSpPr>
          <p:cNvPr id="410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410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410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403372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1.Take time to be holy, Speak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너 성결키 위해 늘 기도하며</a:t>
            </a:r>
          </a:p>
        </p:txBody>
      </p:sp>
      <p:sp>
        <p:nvSpPr>
          <p:cNvPr id="512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512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513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286099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time to be holy,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61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성결키 위해 네 머리 숙여</a:t>
            </a:r>
          </a:p>
        </p:txBody>
      </p:sp>
      <p:sp>
        <p:nvSpPr>
          <p:cNvPr id="61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61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246228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time to be holy,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71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성결키 위해 네 머리 숙여</a:t>
            </a:r>
          </a:p>
        </p:txBody>
      </p:sp>
      <p:sp>
        <p:nvSpPr>
          <p:cNvPr id="71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71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232386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time to be holy,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82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성결키 위해 네 머리 숙여</a:t>
            </a:r>
          </a:p>
        </p:txBody>
      </p:sp>
      <p:sp>
        <p:nvSpPr>
          <p:cNvPr id="82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82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125578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2.Take time to be holy,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3.Take time to be holy, Let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92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 성결키 위해 네 머리 숙여</a:t>
            </a:r>
          </a:p>
        </p:txBody>
      </p:sp>
      <p:sp>
        <p:nvSpPr>
          <p:cNvPr id="92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 성결키 위해 주 따라가고</a:t>
            </a:r>
          </a:p>
        </p:txBody>
      </p:sp>
      <p:sp>
        <p:nvSpPr>
          <p:cNvPr id="92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360772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1.Take time to be holy, Speak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2.Take time to be holy, The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3.Take time to be holy,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4.Take time to be holy, Be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너 성결키 위해 늘 기도하며</a:t>
            </a:r>
          </a:p>
        </p:txBody>
      </p:sp>
      <p:sp>
        <p:nvSpPr>
          <p:cNvPr id="102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 성결키 위해 네 머리 숙여</a:t>
            </a:r>
          </a:p>
        </p:txBody>
      </p:sp>
      <p:sp>
        <p:nvSpPr>
          <p:cNvPr id="102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 성결키 위해 주 따라가고</a:t>
            </a:r>
          </a:p>
        </p:txBody>
      </p:sp>
      <p:sp>
        <p:nvSpPr>
          <p:cNvPr id="102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 성결키 위해 늘 기도하며</a:t>
            </a:r>
          </a:p>
        </p:txBody>
      </p:sp>
    </p:spTree>
    <p:extLst>
      <p:ext uri="{BB962C8B-B14F-4D97-AF65-F5344CB8AC3E}">
        <p14:creationId xmlns:p14="http://schemas.microsoft.com/office/powerpoint/2010/main" val="112406310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1272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2024-06-30T14:01:00Z</dcterms:modified>
</cp:coreProperties>
</file>