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6" r:id="rId15"/>
    <p:sldId id="267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96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12장" id="{C9DE2C52-6778-4AC3-982D-BDD98C9B6524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6"/>
            <p14:sldId id="267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96"/>
          </p14:sldIdLst>
        </p14:section>
        <p14:section name="새찬송가 412장" id="{83289A0D-109F-480A-90E3-466A8986A0AF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8A370B-9BF1-48FA-7828-050AAADEE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9EB69-55F2-8B6C-78E4-33D3CA393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64697-1590-2199-5C61-1DE07FC41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AC896-C6EF-47C7-8034-FFCF6B7FB7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1186C1-91B7-F600-593E-907BA3F15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B0E4CD-396B-6B94-F476-E6BC94D6F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B5146-FB24-8B25-C09C-28324B2B0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E708F-C0BE-4BA3-A020-A7A0C29BB3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281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DE1EC-EB6A-498A-D7A3-6C8C6EA64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0892C-B740-EC6E-A576-5E6E300B1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618CA-5DDB-9E10-E4B0-57785383E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34304-0292-4207-AA9E-8BD7C6AAD2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6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CD3A-061F-3827-F0B1-2E8DE3842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8763D-B0A7-6F5F-CCE5-1CA072EFB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AA96B-1459-A75A-34F7-31FA2C4D5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AB9A9-5935-47A5-BCB9-5EBA4AAA97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569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8E2CEA-A822-C8B8-AA59-5ED8184D6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7B7DC-0414-5F38-D2A1-FD4AC4E51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5ED8A-38F2-7E3E-125F-3D7D057FA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DAF53-A20F-4BFA-B37D-720DF692CD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99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8040E-B34F-B611-85BC-6EFA31E6E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CD17F-862D-9242-8DF8-CF9AB2381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76C2E-564D-047F-A6BF-4BA6B524B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F1B1C-1A04-43AB-9ED6-FA02A97159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8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16C7F4-E2AE-C4AF-88A4-CB389CF4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F311D-277F-BB60-F13E-02C0D94A1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6FC398-F6D5-9A5E-64BE-D10660BF9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78DA5-7AFC-42B8-B498-9EB21F1F1C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99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8BC75F-C6B9-C2B2-1556-7B8005841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421BB-8EB7-BD51-106A-1E735393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C8416-D4C1-0754-F576-9AB33EB13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8556F-314C-4420-B1B6-14D73DAAA5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924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84F67C-A16F-8139-DD00-D2955DC3B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E033E4-ED12-21BF-6EB3-AF1ABF683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A39905-233B-3C1C-AE67-CD0AC17F2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EBF9D-B900-4866-804A-3A18293148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64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37F25-2566-F588-219F-1B3E4631C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9535F-975D-0F5E-C734-740212ADB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201F2-1B28-1448-F75C-2A64523E9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61F9B-CC9D-4FA0-BAEB-A2E97F6930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479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40A8E-489A-DCE2-597C-D13ABED9D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5A7FD-E8E0-5FD3-127C-0BC455F53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4992B-BE13-AC15-B84B-A82A0260D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521B7-A993-4BEC-A236-ECB7B710BD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832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5028DD-310F-9F1D-BB6C-CFC8D22CD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5A3F02-F9E2-E848-C4D7-527FDA7D4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2CC590-0164-2A6D-B14D-5C73B3ED40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1E8573-46F1-F625-7450-1989FB9298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E8748C-192C-64E9-27BB-E99F1CBA24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900CCC3-015E-4D5A-9B80-1408389979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3E7D6C-779A-F5E7-27B6-003A6043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254DF9-6BC1-DFD4-71AE-E5D6FFF2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E89885-7581-7B69-6C10-911551B1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C6F11C-E0A5-D58C-79C8-FF5AF19F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A9C011-8140-6D94-6B5A-9B287BB1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67ADC6-5AA9-451D-8E4F-FA176422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76CD41-F232-6DB7-8FEC-7FC98771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AC35BD-C2E4-FD2F-6419-47A5B0DC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F47895-82EA-152F-D0F6-0B0187998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4D5FDB-21D9-227C-9CC5-53A396B3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B60C9B0F-1FB0-BD29-86FB-C77FBCDC7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F908DCA-AA25-0378-0D68-35693B9C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CA334D-FC6C-BFD2-B9B6-637B39AA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89C830-0812-8F2D-65F7-5C409ECA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6104E3-D532-06F7-89E1-C3E694BC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57A5C0-8BED-C266-37EC-C179097F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CBE7E5-EADE-4F18-6FF6-4CC86147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218E4E-FA67-3B37-CAFD-8890A502B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55F5C9-DE89-9A90-E3D0-FBB1DF9CC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42A211-D8DB-7DC4-38B0-66CB1D13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FF7F8A-554D-45CE-B338-330ABF3DF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737237-E249-6007-18A7-F2ABC8C8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2">
            <a:extLst>
              <a:ext uri="{FF2B5EF4-FFF2-40B4-BE49-F238E27FC236}">
                <a16:creationId xmlns:a16="http://schemas.microsoft.com/office/drawing/2014/main" id="{46C33187-7111-9BF2-7041-F76BC9BF8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558E30-B50C-B826-61D4-A845EF08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9A2168-8FBA-E33B-F3AF-0C5738DD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32C8AB-F89E-692D-5545-451C8CF0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CEB857-56E8-DA30-F53E-F155E874B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F98622-70A5-9769-72F3-A81ADD46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84D003-8CAF-94C3-7817-DFEA0F4D4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839897-0A51-9463-F141-247E4900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8CAD24-0827-437C-C07B-012684E6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CAAC35-DF12-437C-22EB-72858570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72E44CA-EAEF-1263-565F-57DF735D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A896AED-38B8-2F8B-ADED-5F72653F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4EB05-89E9-6CDB-FB40-BBC4AD89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81490D-15D0-D925-77AF-D4ACC461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D1EB3B-F317-B5D1-3765-001BCC82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F1D317-DD9F-1ED4-2AFB-0F55E27B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476448D-A881-CD4C-12C3-7ACD4C24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7F4DB5-FA65-6048-5F42-6009355F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3ACEE6-7A65-F0EA-E4D8-9142B61C3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397DD7-6C92-FC3D-6ED5-D63F58C1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38DE0C-590D-3A10-D937-E7940ACA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F2DCBC-226E-A2FA-A344-0D7FD99F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EFEFF6B-5183-0A4C-B7DC-1DD7899CA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142CAC-A69D-959E-FB07-07DA1E13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7D6111-5785-C309-B819-63EBFC53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6F6518-8597-48CC-1076-B321ED6A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DFCB7E-2AB7-0E2C-B930-DD958C43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FE0AA9-2D3D-0F38-ABA8-DAC6C2B6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98071A-7AAB-E31B-A91E-742E7214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81D6D1-87D9-663D-8D66-1C57440D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CB969B-CBD3-4D99-CEC9-2E2C5460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B54402-39F6-DE4A-E016-C0A562FB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9E17A7A-2997-BF3A-16E2-22B17148D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ADAC8BA6-C3C9-1FBD-771C-33D2EAB0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0F6E98-0429-33E5-2A2C-5F951D44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A6A3BF-BC4D-3D6E-1D9F-F6368A6E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BA7E3A-6A7D-B751-7AD6-9034032D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01D68B-B827-986C-D342-EA578892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1B28CC-C563-B599-83C8-56F51985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72F651-8274-99C6-66F5-01C1E245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8D0AE9-5B4F-BE9F-7D16-1A80B8A2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56C9C7-6BC2-977F-15E7-E2A37049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125286-84C2-FE58-1544-EA57C2E3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4D758C1-14A0-354C-F0D8-61DE5B96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43D1BF3-6C1A-E3B3-A21E-153456CB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4BE354-B22A-40C5-EFE6-C09F19BE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B50853-16E5-94CB-B680-9A05779A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48A073-FEF5-AD95-EC95-3EDA531D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DF1407-4E80-4EE2-EB75-F9033CB3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7E2FA4E-86E3-6C23-61B4-DD224BAD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E28D4C-BBB8-B09C-7C82-88D0964E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974F5D-1DE6-7C20-9C60-0B4DE1F4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3C508F-6CA4-B4A9-1C61-6619B422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89B09C-E9FE-F116-CADE-EF1CC1163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E7BB08-70D0-7AE7-62AE-9AA09CB47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479F4AE-886A-79BE-5B2A-1E53C3704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ACE716-D5A6-9EF4-36F1-D487FE56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67B8C7-E006-DA93-BB12-8302C7E4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5E00A7-B04B-26E3-4BAA-5E84896B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C1BD5F-CF36-551A-2DDB-86650E3A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F4C75E-9FE0-7734-84CE-6E4BECA6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6D379A-EAFB-FA7B-F49F-A85B5FC2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B2127E-603E-75A0-4261-24D12C7EF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CF6D92-6D67-3908-5BF4-5F86FCE7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933F27-0BA2-9700-8E8D-27BC3825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AE2353C-6256-AB02-91E6-DF5C64B6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2">
            <a:extLst>
              <a:ext uri="{FF2B5EF4-FFF2-40B4-BE49-F238E27FC236}">
                <a16:creationId xmlns:a16="http://schemas.microsoft.com/office/drawing/2014/main" id="{95392CA4-44A8-9273-3BDC-C2AE61E7A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BD4B4F-01C3-8CE8-5926-EADA6DFF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00E919-6505-A74F-E30A-E52D3CDE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ED81ED-8404-7C81-D952-8D969438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DA6F10-151E-99C2-D3F2-BBF15E16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8FA81A-FE8F-DB6F-55A1-EB9AF4D1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5181FC-A5F1-9DB6-C2A5-73AFE3808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EAD112-9F7C-DECE-F488-B005BEC6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0D101C-5C82-034D-DD0E-B21F02D0E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8A05A0-06FE-156A-DAF2-BEC2A06C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795D55-B5ED-F12D-D92D-A712DA77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31E57956-2943-4547-9F7E-8EE1A66A9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5A0BBF-8CCD-297F-1019-75E6F065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AE02D6-6E19-8D22-07F0-6B2927F4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B6470D-9DCC-FECB-5EDD-6A08DBB3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am resting tonight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C77DF2-6716-D314-731B-EA71CFC5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B599A6-AC77-C8B0-FE53-A7E8C81D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F13C38-61C3-14C3-8DD7-E6C3F5FD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D3316D-1BBA-65C5-7885-74F5BDE6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A41D02-F72D-92D9-E025-42AE5BE45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C1358C-6CD1-B1B7-0C26-B2037ED0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D51A900-B425-ED3F-EFB5-D10EE412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72C1448-D2F9-6442-A004-688FA190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D46A12-C873-C476-4024-F1F7D9B7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9BCBC3-DE83-9BC8-880C-4350DDAA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6A183D-D8A7-A9A8-A2D2-28C06B8A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6E8E28-D6DE-719C-BB67-7268EC86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4.Ah! soul, are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39A643-15C0-7CF8-5D72-52D6C915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B039C3-E47F-CAC8-9990-2C2D46D7F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645E31-2326-173E-804D-B339EF3D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9889A1-0261-F654-816D-B3B656B1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0F63FE-AB5F-B3F2-DA3A-BFA2BB07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땅 위의 험한 길 가는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C87866-A793-E116-1435-4A39A85F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51E236E-5E66-E7B7-0E57-463018C9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8B71C9-F744-8D0D-4082-0AB9FF51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176E4F-0561-1028-5C86-F49C6617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E76124-2456-DE9A-7113-C1207EB3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EC50AA-5AC9-3B23-BBD1-B7ECABEF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95CED8-F2A0-EB18-DFAF-3E191A29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0AEF9E-4AB0-5CAE-5F82-3C36FB19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5D0CF4-33DF-070F-E8AC-41D7DA57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F5DFFE-CDDE-F3C7-9C08-0EEEC104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9C2DF8-68F2-F5FF-6C15-0EE8469B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0D20023-F12A-1955-ABF0-0F42AC27B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16DA6B30-5A14-0F38-9744-BC084627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58E1C8-9880-654B-6120-BAA01D8C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A5218A-F3C9-0A4D-6ECD-F009C4F90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9B545E-11EB-2F11-FB26-F4CB0F22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E27E5D-BF44-3D90-A4AC-2E78D2F5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4.Ah! soul, are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3A7C91-AA79-3AC7-E3E8-C5A5628B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F34E9B-8384-F828-3C66-F8E63A38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FA4227-19D0-2751-9BE4-F84D86AF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FF52EA-C3AC-282E-9A2A-D1F13009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3231E5-38C7-0724-E4C5-5C77989B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땅 위의 험한 길 가는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08596E-4FAB-F754-E4C0-41D258F4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02B7F6F2-0980-D202-55AE-050CBE8B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941EAA-51FD-28EB-6F77-BEEFC213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652B9C-E6CD-A577-22BA-71900B09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2496C1-B3B8-561C-D84D-3342D0CD4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2D1034-B9EA-6630-3842-B73FDB4A2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4.Ah! soul, are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2BFA221-C52B-C804-FE96-48AF9889E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C8CB99-DBDE-A22B-6A8B-5DDA80B1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B06928-C9CE-5BB2-303B-CFD24411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D172C3-3AB0-6CA8-0B27-A7B358B2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089D04-4D0E-DF48-EB02-98CF2B9E9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땅 위의 험한 길 가는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95CA33-861A-14D1-6C30-EC4DE1BD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AE734385-0EC1-9D27-D79B-888EAB97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729648-F5C4-D9C5-AB4F-8280872E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22588F-00FE-FEAC-554B-DED592A8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FB8DF8-0094-A856-73FC-6C0715207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E930FA-27E6-9B8D-C471-192A2E4E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12E5F9-C8BE-3C90-E2C2-398AD9D2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R.Peace! Peace!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31AF41-1B7E-DB44-334E-0BB59760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8DD601-A2E0-C081-55FE-82A1BAAF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06C4731-0971-D8BB-ABDB-744B50EB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C8115A-784F-5C01-4568-1DE61B07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7F1F9AF-4174-1095-7EE1-9F54589C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평화로다 하늘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22">
            <a:extLst>
              <a:ext uri="{FF2B5EF4-FFF2-40B4-BE49-F238E27FC236}">
                <a16:creationId xmlns:a16="http://schemas.microsoft.com/office/drawing/2014/main" id="{857B8D84-71AC-5F0A-D7DE-BD7B4F35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042AB2-5B45-C8E8-BA84-D10C4772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32A96C-E462-578A-E9AC-41C370B8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A9C08E-F01D-91A9-982C-81F5EA89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C91D66-7B1C-1818-F0C0-C8CCE989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2F5569-FDCC-2BB6-EC28-7C416184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R.Peace! Peace!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837603-514C-3354-1443-CFA514CE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361C13-7C31-E65B-8640-49A058A9A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D97FAA-52D4-71EC-3736-4AAD7BAB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01A816-E5D9-8AE1-D938-4639A46F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D059CFC-8AA9-73F9-B7E1-D9ABDE3A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평화로다 하늘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A120C1D7-AB5F-57A0-3B42-DD7A1F944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3A9CA3-C1C0-65F4-2646-8F830310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E66067-0AB9-E837-2277-44D4F803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58B61F-C3F0-8BB6-E689-6FFAF3627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56A458-034D-E73A-7275-A5A7568D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8649BC3-3468-426A-5591-08E2E528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R.Peace! Peace!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EEC29A-5CD0-BA2F-CB1F-690B5B8C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16614C-9ABF-60D2-9E44-DA2BB588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F357F5-752E-C7D0-6686-0FEE59BA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F87648-7810-CD46-0521-71467916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D153EBC-65FB-9A09-35F7-E677145F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평화로다 하늘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C909097-FECA-06B3-D60E-9666DBDB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8322B9-C3E5-0882-4827-9F9D6815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3309D2-167F-B8D3-522A-04582BF28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76ADFA-2878-3092-A4B8-53DC49C5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B1EFD0-44BD-48EF-B3CB-6F760F12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EE8852-243F-B95F-0CDD-EFBA60C5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3039C7C-8C3A-6A95-E9F1-3B076F3E6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D3C343-CD14-76F8-A2BA-EF893BA6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88995E-5211-EA5E-A04A-8548F4750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01D612-296D-6178-3CBD-E880F7698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977A54-5B45-EED9-E66C-4A7B1671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218181-27A3-C84D-9DD5-0C54A3FE1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3869C90-FB57-B418-FA30-5CA2ACBF8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16EC17-6F1B-D7D7-CA0C-C131BA5A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433098-F65A-CC00-8C7B-27FDAA25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22A389-E191-500F-E083-0DED39710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AB9383-2A63-FD01-09C8-B0AC1E0B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0E3E49-485F-E192-B376-BFDFD146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4835958-F0C2-683F-A8D0-175930322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3FC63C-DB2C-DA87-86E5-1B532439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377D69-ABF7-BBF0-B895-EC9FFCC99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E9D789-395D-0D2B-3360-669FF953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734C92-0393-3F23-55F8-64CD2FC6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C92275-671B-A5B0-EA47-58062F8A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7F61DEB-5FA1-CB76-036A-DA14A6406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9705A3-C961-4C7D-F739-508488503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6CD3CA-1B67-C633-646F-A676FB2D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 속에 솟아난 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B2DC2E-2EFA-B4CB-03B1-6BA5489F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FED8D0-C939-E061-2DCA-43703811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578E5D-ECEB-EEC0-49F4-0FEECF2DB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56594CC-1618-6394-B6BB-B4AC42BA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8B52E9-3E5E-1B94-B52D-E377AD3C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69A4DD-789E-2E9B-99CA-339A0ED2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BAD920-C9C9-9B18-E971-05BB9805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D10F9C-E4DE-5A66-3CB7-1EDECA3E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4B86EC-7ABB-8F2C-D2AF-E0063006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6D8817-9AA5-63EA-052C-322570AF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9F69D0-07F1-AB95-CBB9-38224DF1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C9938F-8C23-BA0C-D731-1A11284D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EF3691-B781-125D-D169-4409EE89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0042BC-AFE2-5225-4D02-6CB2B477E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F0AC7C1-1943-38BC-7E77-D8427F0C6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F95DBF-4BF8-88A7-1B32-86C903608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3BA13D-F7C9-4B60-3AB4-5C7AD330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 속에 솟아난 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2D1A73-51E8-C862-535E-4A4AAE44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D32A1C-62CD-6E09-4FCE-E3A6B4D0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435558-4F61-5CFF-1D0D-F001BEB0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AF72A9E-1BDD-CD99-799A-E7892FDC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06F853-6EEC-CA47-A2AC-EFF04FE6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15B696-1236-01D5-C80F-5E074EC5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 속에 솟아난 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3E68B0-106B-07DF-A027-1841D4AC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443C7D-1B98-C99D-385E-D3346268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88E1C1-C8BE-E7DE-479F-C66C3C84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E2654CF-1AD9-58FC-4011-4FF50F9E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0C75BB-A928-FB9A-3465-05D36809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89118E-3CAB-8B4B-D790-7797D380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 속에 솟아난 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5D3040-4502-A941-3FB4-E76DC9B9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2E8D6F-E83E-8AEA-54F4-F9169FC1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B91239-503B-6491-7A58-CBFCED57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F7AABB4-8E9A-CC78-8CD7-331D87A6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21A215-4197-D5C0-829D-43D5A323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777D80-BF14-EFE3-495B-DE917947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ECF07-426F-039B-78A1-E8772071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90CD90-4F13-D441-767C-5F706D30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F5462C-DE61-AC8E-D3A1-ECCC36D9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60238DC-B9FE-2ED0-24E4-17125447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CAB157-B142-33CC-4468-EEAF1DA6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4E39A4-4EB8-92B6-B70D-28161E89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017416-241A-D886-00E6-E03ED6A1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E20494-C7D4-B3C5-AA14-2C13DC71A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1552D8-D9CC-C995-6311-D30D7245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FD1096E-9D74-65C1-F5B5-FD4DE2E9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0A53EC-308F-7C22-FA92-F69FE68F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4047F9-9548-9521-5590-D27413D9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C4468F-7F33-B3BB-9B2E-2340C496E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564F70-7A47-A3B2-5A8C-D6D3F474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3B4B27-FDB0-2178-C503-2BCF1E01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0B00A91-F219-CBBB-BB09-2F083CCC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25EE93-FD1B-8CBE-463D-F5462A781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A0BD71-6919-8DD0-D48B-F9E277FE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139651-895F-6289-648B-EB06A1EE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영혼에 평화가 넘쳐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386AAD-0D81-E5A6-81E7-F6078FA6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26D43F-174D-DE98-63C4-144703AD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D9585F67-1112-A29B-EA00-F86F02C7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6265AD-180B-B5FA-A363-B3241F87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EED148-85F4-6768-5388-879310D0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BFF215-BA75-7B8C-91BC-ED16AA4C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6F89B8-FF8C-17F1-1AFF-40BBFAFC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땅 위의 험한 길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813469-C03C-780F-D2A8-51971B3D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D6AED12-CFBD-46B8-440E-345D8630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DA7D64-F869-BFEA-5E29-D0B526BC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290460-A7AE-0A44-305B-A3058D55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E2F537-25C7-AF2F-1CEC-4136922E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F6C15E-BA0B-9BB6-4BE5-7082390D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땅 위의 험한 길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850253-BB20-D962-E0CB-9E0BC741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C341230-2D16-F64D-A8D3-999E26C7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614DC5-1F2D-2CD8-0832-2A4513FB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70128E-57BF-D71C-0FE4-F0A776B2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2842D7-1608-5EC1-D3E8-CFC6E9D5A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FB4137-0325-4E7A-EEDA-1EDD0D0FE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4D337E-E1B6-1F15-88A9-1EC29FB3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평화로다 하늘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6D54260-F036-3F05-E3E0-FA4DBAC3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06EA29-8BF2-8F5C-74EC-64F3967DC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A2B435-C9EB-DE64-5619-D50BB4F23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C309FA-2B13-FB44-3AF0-2EC3382D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7F8C56-AE61-84B7-4819-CDEE82E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D0B2B4-AFF2-F5A0-33A9-AD8926F86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4C279F-115B-9827-2857-976037DD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B80154-EA65-C0B8-DC19-3A1026D1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504227-A943-6354-BB9D-95A87A35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F21014-C05A-CA74-564E-33E8FE84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801D84-AE2E-C3B7-E5BA-BF9BAD13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827F22C-E2B4-450B-D757-7000F618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E323C7-57B4-C912-155C-A0B81128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664719-DED1-D0F7-F9E2-D318A170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맘 속에 솟아난 이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06FAE7-740B-24D9-9FE3-DE6528422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7C3D7D-8359-3AF0-7AF6-C8DEFED0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A826EEC-97AE-997A-7376-2A1E12B8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평화 평화로다 하늘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C4434DB-5128-43D9-16DE-115DC1DE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0D0AE7-13E5-C389-560C-F2249DB4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957A78-6AD2-7D0F-F858-80B28590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EAF3D5-86E4-EC19-E35D-76741A14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97FE79-70E1-DAEB-7741-9BD71A2F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99BBE4-0C8C-DF22-3B53-6BA3224B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651650-3341-9346-DCAD-347ACAA9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43F440-37CD-92E4-15FE-87AFCEB1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F0987E-C87B-A2AE-CF32-3DB0827C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1CA1E7-A310-BD51-0F7F-72297593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F3406D-8E42-8B95-ED50-923ECBF9E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AF725DE-D282-04D5-C54B-AF631B37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0B2212-E9D4-C500-F041-D9E8233F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away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51236D-D5E9-BFC4-4D7E-01B09004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treasure I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84EF877-02D2-D541-3908-3CBB7114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AFBF91-C9ED-060B-B31A-3C98B13F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70B5B7-A6D5-0A7B-B3E0-4F06202E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8B9CD9-7832-FACC-5D4E-6BA6E6E5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영혼의 그윽히 깊은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A98764-A0E8-2D0C-1D1F-0CCE0344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맘속에 솟아난 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6F2342-124F-A4A4-8508-B22AA301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7B8409-7016-F925-4BCD-576746FD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BC109CC-86E7-8CF9-DB2A-0F90CFD3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EC0A358-0192-10BB-15BE-15D129F2F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D8A75C-2347-F062-F91B-87037DEF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A4B29C-2CCE-AA74-A666-CB5439AF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F8DDA8-2C50-C1AB-6136-98FC5A04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C4896D-FB93-BA46-3804-612C3612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F216658-153F-34BF-620F-C572593A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1015FC-7E31-4E42-F1F5-F4734333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562912-B746-4BE8-0C9A-8E49E274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E96A25-52F0-2D07-8411-1E6025E7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C35762-CD5A-FC9F-ED33-6E287846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AFD794D-7863-50B4-26C3-A7ADE032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4D70C70-18AA-6014-09B8-70271055A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C796D2-AE41-13A3-350D-01041080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FB111A-BFE9-6544-07F6-BB699E29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FF97DC-5E5C-0836-9C26-3A2633A5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4A3B35-D613-9EEC-B997-83EBCA6E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80DAA5-1A6D-571F-7510-544834FE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7A763E-0108-D38C-4ECD-C80528F4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36317A-AED9-FC1A-188C-15DE9E507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1DFAF7-CBCA-A348-36F8-35467670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8A8903-67BF-7A7B-2CEE-D8E6CCF9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68A1E14-1092-4783-00D7-7F5BEA88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48EE33D-2500-46C8-15AE-5880FCD8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8C0DC8-F1B1-ECB0-D6A4-9263B51E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away in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3747E7-E2AA-F35E-FD29-58D398A3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treasure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C126D48-ACEF-4FB4-DD48-FCCA77A8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am resting tonight in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3A0B86-8BFB-D656-03D5-DF3E2AD1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4.Ah! soul, are you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1A6433-99E4-39FE-4FC8-71A26FEB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R.Peace! Peace!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770206-CA05-334B-FABD-F59826140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영혼의 그윽히 깊은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80DA5A-85A7-2013-12F4-9B1F2F7E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맘속에 솟아난 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438063-85E2-85A1-20B2-DF7C7052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영혼에 평화가 넘쳐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683E69-6193-B961-C390-270C9081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땅 위의 험한 길 가는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45C16B-198D-435E-7E81-8E937B2F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평화 평화로다 하늘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2032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2023-10-29T14:40:21Z</dcterms:modified>
</cp:coreProperties>
</file>