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5" r:id="rId15"/>
    <p:sldId id="288" r:id="rId16"/>
    <p:sldId id="289" r:id="rId17"/>
    <p:sldId id="256" r:id="rId18"/>
    <p:sldId id="257" r:id="rId19"/>
    <p:sldId id="258" r:id="rId20"/>
    <p:sldId id="259" r:id="rId21"/>
    <p:sldId id="260" r:id="rId22"/>
    <p:sldId id="272" r:id="rId23"/>
    <p:sldId id="261" r:id="rId24"/>
    <p:sldId id="262" r:id="rId25"/>
    <p:sldId id="273" r:id="rId26"/>
    <p:sldId id="263" r:id="rId27"/>
    <p:sldId id="264" r:id="rId28"/>
    <p:sldId id="274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10장" id="{72984A4C-7A97-474B-97B2-3C790FF87C02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5"/>
            <p14:sldId id="288"/>
            <p14:sldId id="289"/>
          </p14:sldIdLst>
        </p14:section>
        <p14:section name="새찬송가 410장" id="{D507CCF8-C62E-4E86-8168-0DF6907A1B3E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DAF98D-FFB1-7219-51D8-C1F13BB1C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DB3D2B-40BE-05B3-7364-8906C2B8B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BED234-E03B-DF9B-5E2B-A072CBD52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B7C5B-85DA-4D68-B224-26E75158FD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978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6EB4D5-6CCD-EEA6-F894-7CD63786B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5D1D6-1A73-1832-3AE5-AF90E10F9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7F7D7-9824-2E19-D5D8-7AD3C72D8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3D213-EBC2-4EF9-A83F-CCAF428C60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073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DB613D-E650-BAAE-0390-AAD2839C1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72C77B-E653-F4CC-0F85-DBE0ADC37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34C299-28B5-77C4-53AD-7D93A43D0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E5D3C-C87D-4F46-8626-FC342D8F0E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047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49D56E-ECDC-7E95-121F-07E4787727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8F1D88-99A1-D0BD-3CFA-FCB06E2F0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BB404A-5790-4544-6897-4BEAC9E2E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DB591-57B2-4074-9CA2-91D4EACA91D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46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6E453F-E416-B2AA-B4C6-2D6F930AB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F4F077-B74A-40A4-D607-3C9A849DE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27AE7-7AB4-AEE7-4177-31F9E50A4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01E32-2A2F-4531-A853-64DB5DEA75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003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AEB58-2A8A-5D0B-55E9-335ED2B7E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11811-4436-5D88-FC6C-CFFCE8748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9BBCB-EEC7-F0C9-7C59-CB27EFB80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530A9-0968-414B-BCB4-6275389E8D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333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EFFB57-6C4D-454E-9A3C-008654AEA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B2B6F0-584C-847A-08B4-D1B055155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13622A-0441-67DD-3209-424106B97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E5F3A-44B5-481E-A92A-1C97ED93E5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12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9A772E-DFF2-A33D-8DC0-14B068AFA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4C245B-F4B3-9A4E-F218-EB5395797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2CCE5C-1986-12B0-F7DD-7420A52A1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BC859-4FE5-47F5-990C-168EBBB759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559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6ED774-0521-AE70-1BC4-0D35FB206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83D55B-C5B4-2E6C-491F-F810C1555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FB0FBF-2D65-6328-CFB1-63817CDA7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FD54F-5DA6-4DA2-AD64-50A1A0F09F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869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9194C-B97A-8A92-CA95-4A373F404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8B501-30FF-83AB-7B0C-2FAC3795E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865E4-7BA7-D9A4-2898-9A4483F95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4DCBF-8653-4BEF-90CA-FC95B0DAAE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408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F00CE-BF26-A8D3-FF62-368DAFE67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8C4DF-EB2D-F92A-4286-496D429DB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E188E-6193-A2AE-9128-42C995A20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75C6F-2598-4A01-8800-A647970569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852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021014-66EC-375F-3A70-C771C6512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E96E7B-C854-2307-DACE-2260FC70A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4CA2BC-DB8E-C5E4-20AE-A51EDB7F49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DEC953-1ED0-C967-8E46-218FDA10AB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867071-C679-40A3-D933-EBA4C60C67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42FF043-366B-49B6-87C5-24B028E042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98321B-17DE-49AF-B033-8513E33B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comes to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06AD9B-06F9-5D51-23EA-669DE44EB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64F7BB-D9E3-667A-9475-0708EB498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55C80E-C2AB-EE97-CA1A-04E8B995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2D56DA-E991-20CC-18F9-3602570A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5EB9CC-B79A-6224-0D2B-F9696BBCD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맘에 한 노래 있어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E53FC8-923E-EB90-859F-4FFB7724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42866F-3C17-FFC2-FB89-48BB1AA33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C29252-CBBC-759C-45C5-4B58F2E1E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EC1BED8-296B-77CD-3F3C-65360B1FB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2F1E87BD-1379-1C56-115A-252865273D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427AED5-464E-EA7C-A4D2-03AF9274E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AF24A7-1EAB-E7EA-BD30-C9E3B6886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784DEA-E367-C81E-B36C-F342BA413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A841C87-5F2D-4878-6022-4A7AE7D5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Jesus as Lord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08935D-169F-1B51-348E-52519A1D7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5EF868C-4035-DE23-1DDE-95A664197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424798-4E32-18DD-289D-073AB078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1EEC5F-E4A0-C36B-48A9-6E5D79751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B5F128-063B-103A-4F0A-A9B6C3E77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주님께 영광 돌려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E143B5-B189-6AB2-AB10-CA3D8503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7F8A2A3-969E-4B65-3D1E-EED86B090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AB858F4-3160-8CC3-E126-91253B845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95A8EF-6719-B36D-6919-79942C03E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5BCAF86-FCA6-397B-D48B-9C5609BD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1D0B92-BF18-72C3-3C6E-5DE56D76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Jesus as Lord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798B12D-5AE9-110B-ECC9-768AE86C2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8FE706-688B-6BD5-991D-DFE14215D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B9DDD5-26F5-2ABA-B25C-5C203CF73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59A42A-BF09-7FEC-FB9B-DA910A02F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64CE1D6-CB17-1B3C-19E7-93458C618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주님께 영광 돌려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E6FB4D8-B7E3-4C56-E385-36D80549F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A78075-04F6-D8EA-5BF2-3CE25BD46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265E7CA-4542-FFD8-43B9-00B133FA2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18D453-B583-31F8-C544-751CD7F67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D2F3DFA-9455-B372-9E49-CB90629A6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D828B6-997C-DECD-ADA2-952EA4253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Jesus as Lord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ED3DB7-D09A-B14C-5BC1-ECDD1397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8411F4B-835B-8D94-75FB-BF06F832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202D77-60A1-2558-2AAA-1ADB631A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30FF9A-3ED2-2B16-01EA-0FD055812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3FBB34-98AD-61C6-2640-74025452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주님께 영광 돌려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889A442-1B57-1102-4C57-DA96FE668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5DCFE62-A10E-5FC9-EE4D-C97F001C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1DBFB02-A536-7FB0-AB06-306709B3B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0E1A08-DFFB-178A-4D4F-10B8E53C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43BEDD-5D4D-B83A-7EB3-B26DDCCC6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5A74F0-2362-F003-48BB-4998F677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C0D52E4-2187-D2C0-B80C-AAB76D3D9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4.In Jesus for peace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1828B4E-F8EA-C0E6-D6F1-C4020FC4D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901D65-925F-027F-7C3A-F81453C1E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16396F-FB06-2260-9303-E61A6D615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B5A6A6-19F8-8585-4B8D-715AB73B0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B11ECE-D7F2-D705-5564-4E2488809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평화를 얻으려고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A623B7-3123-53AC-7E44-C39929B6F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5F9CA4D-4B51-63A8-EE0E-0199E1A54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13337E-EB31-54E5-AB01-AAE398DB3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885921-FC14-4006-4909-B9CF8B855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A2C77B-501B-9BC6-5709-862BFE98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56D646-C35C-EDE6-D000-8E710C697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4.In Jesus for peace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C0F97D6-E162-E25D-CA27-CAEACDAC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2F9927-925C-B95C-E658-4BEE3626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A9C3CB6-7D12-49FD-3022-45CBAFFA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6DC42F-0984-11CC-9302-12899C4AA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7C6A13-5504-936F-8990-857C9467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평화를 얻으려고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FD01348-B3AC-C210-5AF2-557C4B59F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047BFD61-47C2-A865-7F40-D980FC81E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30A5F7-0F23-0757-1D02-6F78FD15B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3102D0-7CCD-9E40-C3C7-9D4A848C2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1C8E23-4807-90DA-DCF3-D730A6575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0A0FA8F-4B41-2790-6938-051E3A3B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4F8C417-1257-EE7E-54F1-8BCFAA9AA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R.Peace, peace,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03A6580-A53E-DD6E-3029-CCF66EF4B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DD3BAE-4D12-8669-7D11-83E02E52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5B8171-826E-2FC1-D01C-DEA06F71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07C9C2-688A-6399-AA30-E5BE04803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7096B39-3559-41CA-EB68-C351476B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평화 평화 하나님 주신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B716DEC4-0650-E426-1B85-9E0C52D39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58D173-9FC5-4AD3-FD17-DAE7633EA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DABD03-1B05-FB60-99C1-146CD076B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CED6F87-C2C4-026F-0A39-E3644CB9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2931CF-B704-0C48-BAAC-08B192A6C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3D938E5-5F0A-E901-D4D7-1642227E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R.Peace, peace,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27A2E7-14F6-F0C5-2B8D-2CA0C9184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4BF77C-7D8F-50B3-35E7-402F9AE96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7B7CDD-0074-FC37-33DF-BA95909A5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4B7863C-CB8A-A56A-E4BD-C00F82B1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511030E-3715-E766-3C1E-3650872F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평화 평화 하나님 주신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F537ED9-33FD-D368-69B3-6751AED56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D29D89-EED9-4C73-6667-0983EDBB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맘에 한 노래 있어 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D3B74E-E423-8723-2468-2A5FBBB1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 날 구원해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6F1768-71DC-5337-EC17-117FBF2A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 참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5A94DF-16A2-199D-2DC0-CB588EE21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 주 앞으로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E77756F-D5E7-25CF-076D-9801B7F17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DB87E5-2FA0-36D4-DB69-7AEFAC75E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맘에 한 노래 있어 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C14E79-DBC2-0AE0-1B5D-63329D90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 날 구원해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B3002C-2969-F961-4F12-1D52E460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 참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29CCC3-D2FA-2D62-264F-04CFC7C7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 주 앞으로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9BAA731-5C7E-E859-0892-ED62DD421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0D6BFC-0314-3958-AC94-DF9E33E41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맘에 한 노래 있어 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514B91-9436-47E1-8EAC-17DE8202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 날 구원해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1D259D-F4F6-9AED-896B-9C5058DF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 참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5E043B-DA41-863A-D89D-B7AFE963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 주 앞으로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17554DA-5406-BE5A-847E-4E494523F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365A3E-703E-AABA-1D78-5FCE61BF3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comes to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CA53FC-F1F8-43D2-7198-F24E53C8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42D946-EB0A-E182-26E4-1DED3199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F45B39A-1888-DCE6-9B20-23838D139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ABB8CDD-CCC6-8D0A-9958-79AF0399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CBF530-C7D0-E17A-8859-B7E3D3DDF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맘에 한 노래 있어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E7847DC-DF8B-E808-C984-638EFEA20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155D798-6921-C90B-D867-F480D053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6669A74-C4BF-4AC8-5131-D379BA03A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BCAFEDE-FB94-2A81-8C3C-12C576C1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919D1FB-CC61-0739-8041-635FB84A9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E664EC-E3F9-11B6-CD2E-5437B3ED3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 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75171E-1AFB-42F0-4799-2C8461CE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지심으로 날 구원해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BA9F65-8B64-C5E2-80F9-4727537D8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 참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004FB1-FCAA-888A-7598-C6574677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 주 앞으로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62AC2E1-797D-CA29-D25E-E36C0C8F4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89E1DB-210C-813F-167B-04E523BA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 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555E7A-0C7E-4A84-BEAC-B92156B99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지심으로 날 구원해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04C872-EDE5-AB51-40FA-104CCFEFF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 참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B1CF86-375A-947C-E7AD-15871CCD5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 주 앞으로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1E04196-3C4F-75C0-53D7-4241AADB3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6A7248-706E-AC75-5A0D-15B77C0E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 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A9D20B-CF5D-8DA3-9F6D-B37722A2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지심으로 날 구원해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AF6DB1-5274-8266-36EC-5436036F3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 참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BDDC60-7205-7E27-D16B-0235940E9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 주 앞으로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32BCF71-57A2-2060-4986-CBB9CEF9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7AA515-0F73-7B60-7625-76EFCCF8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 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ADBB02-E29A-7122-2CB1-84C245C66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 날 구원해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0991D8-7D38-EA97-B86E-001C2F254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주님께 영광 돌려 참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AFD19C-5D69-91F8-42C6-A51B4DF8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 주 앞으로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598653B-0950-C2A3-6E42-0371CBD8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60A2E4-1211-0696-322E-0390846A3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 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BF1E57-A463-CA64-1B43-28471475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 날 구원해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C5361F-16F2-7B59-A7A8-81CB9152B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주님께 영광 돌려 참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217A16-30C4-007D-09B5-63B81CAC2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 주 앞으로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F40E60F-DE06-F391-A2FA-7C5982ED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640880-8274-6631-E1BF-6D18CA1F0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 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2C0E83-3547-53A5-A174-4BD2822D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 날 구원해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61A738-345C-EDF1-62C0-2DF918D4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주님께 영광 돌려 참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86F0B6-A56F-957E-B705-8A9DDFBD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 주 앞으로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14B15AC-533B-F57B-C758-5EB50F99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766FBF-2246-D1EE-3FCB-B94BB2F4E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 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8355B5-C1D4-8679-6B76-F51BA03C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 날 구원해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9E789F-FC79-9D39-CC52-B19B4B0CF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 참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0EA6F3-867A-0DC2-42A9-363252EB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평화를 얻으려고 주 앞으로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F18BCBE-36C9-7FB5-CFFD-66E53587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A2130C-E60E-EF73-53F1-12E1F399E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 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0E2FF4-9413-36C5-5EBB-108707DB9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 날 구원해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69A9D3-9A0A-17EB-F64B-DB419FA0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 참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4DFF76-6A03-9467-DDCE-53ADABBB0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평화를 얻으려고 주 앞으로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F5C5498-4057-C88E-2B6E-D4C5BA027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342FBA-FD19-7EE7-A49F-F37ACC432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 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D24CEA-A627-4152-23DD-FD565C063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 날 구원해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43FE5C-293B-F8A0-059F-DEEB01396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 참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013E03-48DD-F32F-9F6F-1D420757F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평화를 얻으려고 주 앞으로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20D11AF-1CEE-0389-7326-A4196E01D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1A7B37-E926-BB77-7025-14C9018AA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comes to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7F767F-EA96-6DDE-1500-79884DB57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F32205-3D0E-5CCE-A2B9-E77A0822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A800EA4-D9DE-2B7F-C581-6DD4C933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11DD00A-8DFA-D35E-03D4-274F9E1DF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805945-BA2F-7595-D4A2-97FC8F3E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맘에 한 노래 있어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DFDA73-9504-5E82-BC23-E550A76E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7F9CD9-B559-2629-449C-AF5665A78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1A8B0E-2FEF-4C9E-276F-72B7F067F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457B3F5-DB84-CE11-5ECD-795D3E3B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752721E-8F3E-D18E-E592-8177BB0D0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1CF560-8136-BA6A-F316-63A15F910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comes to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7BB4B9-1AA1-66EE-C582-05AB4E94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F00AD2-7CC8-5A75-CEE5-B3BBD839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6B980D-F91C-77EF-0B9F-EAF8F865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A1361E-8DD9-2B42-F82E-25293A22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0910D1-189E-3F02-E85A-1FDED812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맘에 한 노래 있어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D27A86-CFAC-92E0-3FE1-CD707D09D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83FE24-2260-42F5-B5F3-F8ABDE2BD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943AD79-8E90-098B-E79B-F44E1B3D0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284127F-09D1-01DD-79E3-8EDFCF6C6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3AB0F3E-6AFA-A168-E738-3E5A09FB6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DD24D5-0160-13EF-534C-1138B7787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87E68FC-14C1-24FE-29A6-6E41E5762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2.Thro' Christ on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B4263C9-C7CC-CECE-17C8-3DA3D8FAB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B94964-9172-F89A-D136-98E730D9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0DB247B-0F66-470B-53A8-463EE7700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702593-D52A-C38F-54C9-24AC43BB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0A2C88-80D0-C12A-0664-0F631EEFF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지심으로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B34D36-7316-42BA-A5CB-0AB27451F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26BBB72-99D6-871F-1D7F-69ECF6E29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27D4235-CDE8-4423-DAB5-72BEFB3AD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6BB9D5E-C4BE-104A-1FB5-FB37DB03C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ED89587-7942-D268-AFB7-1374413C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C0C4A6-5816-4F3C-8193-7F988A48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2.Thro' Christ on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B5FC99-DEA1-D964-66B5-538FCCF65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8A85B0F-E567-17E0-3372-40F7494FA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E6C1F9D-EE88-2E45-DAAE-5147968D7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366A1D3-5F22-DF6F-8BC4-D4ECBDB3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BF9C88-EC45-2087-7B8D-EBCFD877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지심으로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EBABF2-1DAA-C772-D181-69BCDB38F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A4BB9B-0120-FB69-E132-558DF7871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00A2692-6A28-16A4-BD21-1717FE5F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683B85F-0346-B120-4E47-A5DCB42EE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4FAFB74-5CDF-504A-FD3C-5E69A450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1E3304-59D4-B973-A6FC-F35DE64D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2.Thro' Christ on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317FFC1-DF0B-6EA1-063F-A9B66380F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6504B8-3AAF-7CDE-454C-1BC98B51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C8DF3A5-D285-C9BC-32BD-3817DED3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6E46713-FA30-B678-451F-C3B490EFC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CDED44-E76A-8EA6-1E2B-38B883B0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지심으로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EA9A7E-D314-2AD9-B72A-932488F5F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04B228-CBEB-4612-186A-C5ECE537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72F85C7-BC23-729B-1AC7-8BD904D1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D91F9DC-9D6A-76C3-AD44-6FD852E12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EAA7A8-EC5A-C1D4-811A-00DD54BBE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68EE7F-A8F2-8950-AF8A-2DFE13624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2.Thro' Christ on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214A143-FEDE-ED1F-20BD-FE6F1B7F2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Jesus as Lord I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1B1F1CF-7385-CB52-D03F-28F44DDB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06F3B7-BEB0-5243-BDB3-18F42B112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24BA92E-BAC3-1DEB-A805-76DB3BE9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CEE3C0-0295-1B7F-7C7E-BAC03748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지심으로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2C2010-7696-1718-8A87-EFCFFE22C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주님께 영광 돌려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83657E2-82D2-BAAC-5212-FCDAAD56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A63EF15-B5F3-A25A-D52A-731FEC1B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EC80B79-3A6C-C14B-3FA4-25044668E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009F06-8BE8-D116-D492-E0EDAC0BF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comes to my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3BDF3D-0C48-FE2A-2FCB-DDA17ED9D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Christ on the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00A3A69-A649-2D97-CB59-93D8A1D6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Jesus as Lord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F6A0A3-6A4B-D159-7EBF-56BDEFB38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Jesus for peace I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04E40E2-40A4-FCE5-3C72-BBD808691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R.Peace, peace, sweet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836D31-35B6-DDFB-082A-94E67E02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맘에 한 노래 있어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3FAC88-5224-2B0C-0610-0DDA4D52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지심으로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74A0752-5A45-B984-46B1-5801A7BC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주님께 영광 돌려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745817-A274-F7EC-DCB1-071FFDA3E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평화를 얻으려고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D3078D1-F266-8B08-375A-C188CBD5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 하나님 주신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1356</Words>
  <Application>Microsoft Office PowerPoint</Application>
  <PresentationFormat>On-screen Show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2024-08-18T14:47:19Z</dcterms:modified>
</cp:coreProperties>
</file>