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8" r:id="rId20"/>
    <p:sldId id="269" r:id="rId21"/>
    <p:sldId id="270" r:id="rId22"/>
    <p:sldId id="294" r:id="rId23"/>
    <p:sldId id="295" r:id="rId24"/>
    <p:sldId id="271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66" r:id="rId40"/>
    <p:sldId id="26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07장" id="{8AD8A074-3531-478C-BB89-05A92C7DAC1D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68"/>
            <p14:sldId id="269"/>
            <p14:sldId id="270"/>
            <p14:sldId id="294"/>
            <p14:sldId id="295"/>
            <p14:sldId id="271"/>
          </p14:sldIdLst>
        </p14:section>
        <p14:section name="새찬송가 407장" id="{F7AE9AB7-4052-4C11-9608-A9F1F26AEF3C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F03C03-67CA-249D-D4E7-343F0248B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B60874-5E7A-5624-DD06-04AA46A8C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5D9B8-DA2D-2F73-1CD2-38F866077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D4D67-5677-4751-AA4B-ACFF829D37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759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1C7C7-C202-59A2-E021-B8B6521AE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6A3E54-D3B3-159B-ADC2-8D3AF23E1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5062A2-D74D-33CB-BD8F-89070854A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9B20D-41EB-44CB-99A2-28A8DFFCA9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71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81FEED-6BED-8C3C-9E22-F73CACF53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607104-1DC5-7492-DA08-AE98FC5DC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52DCC-69C8-9BC5-0BFF-9C2BFCFFA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082C5-B3E5-4E49-8AAD-E253390635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921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F3BAA9-8F3C-C8D7-0925-2D091FF6B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A69B59-9035-2B11-B2DD-05776CD20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A2C217-FB87-37D9-10DA-4BFE532CB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72D1A-2296-4787-A3D2-B78248F2BE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625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65E1DD-95AB-0083-3BA6-EB9BB973E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FC2E4C-89BF-B61F-BDCE-7435CF8CC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2842C-3EC7-37B9-A486-3F4011F72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AC212-7305-4A49-80FA-9A3A6D2115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580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43CFF-B268-F4D9-96B3-E60A5C012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2F332-962B-0DC1-B3A9-7B6A2308A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BD97D-7576-64CE-682C-6ED971ED0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8C4F8-D601-49D2-8A0F-3380F554FC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629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F13EAE-960C-95ED-DAF9-A733F2A1D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478668-2B3C-934A-EE21-09887B708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5C61FF-3FFE-BF9D-13B1-A505148B2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C5436-7CD6-4034-AB77-BE0A7936BB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619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E8BC6C-C1FC-C0A0-45CA-1ADB01453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71F9FC-80AF-CB23-EEFC-D4513A482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D9F6C0-78E5-2CCF-D31A-69FD9616E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661E4-7E22-44D6-B88F-A196B7B971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87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C8A296-4B89-376D-C365-0B07317E3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A97FD4-42DD-FCAD-4D1A-C486FE5F1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C2329F-6237-497F-362B-094C46ED0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FEE8E-79D0-4828-AF41-4929786BDC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68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5C9F3-DD52-498B-CDFD-96EAE407E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08F245-4FE0-0CC2-231E-600394EBF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BD477-D29C-3C62-B794-DD13C19ED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D723E-B85A-46A2-9851-3AB013CE88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430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6F35F-BBC2-B44F-812A-03F560A1E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5C197-709E-C7FE-87B8-94CC6336A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A5C68-FE29-73BC-C4E9-9B7DC017D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BDE59-371A-4204-8142-B01FE4AFB6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287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FF9C6A-F1E8-93E2-F89B-E03C0C293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59A5F7-76EC-EEE9-7AF6-013234EA5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5C5C1E-6399-2AFC-67A0-6A47EA6AD7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E0E73B-BFD4-5618-A92A-9A87932432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4B4AE4-13EA-73CA-2CF8-B02F394858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B1F55C3-AC07-4EAE-9468-E9223B6553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951C861-5832-A944-55D4-893FF22CA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1.Dying with Jesus, by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67B29E7-F883-61CE-5D72-C9760BBB7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183BE33-5439-A0FF-611F-75124234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6D519C2-2574-ECBE-4CD7-E71D83F4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49A34557-509F-C36F-5B1C-7FD4B873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63CB3A3-8B9D-7F1A-8CB4-E067344E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0B8323A-A303-EA7C-608F-35817E02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FAA4CAC-82EE-E48C-DBA1-7B434E55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CFC0006F-D622-2356-1693-B7F4E6C4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C4EF1751-5612-9B68-537F-631961E2D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3A1A3669-4508-5D3D-5E6A-39A98F86D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7E71E4D-0616-B863-ACA6-1B930AF73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8F3D1E-87DC-F544-BF46-0A1F8C42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1E78D7-6373-FBF2-81CD-89E6BAE7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2.Never a trial that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FDF821-5D86-4E68-0B64-7E30766D3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D27CF3-18D9-4BD9-F582-E7796151E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607265-F78C-613D-0231-A07FAA5EB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2183B6-F1B1-99E2-F88E-074BC40F3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E6E7BE-EFAB-D873-5632-64C64D98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618237-D589-426F-FEF8-4202B721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800BFF-9E3E-B3CC-077D-A747819BD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FB0D38-847F-3390-5FB8-DE8323E5A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F73FDE7-192C-4636-B77E-E96613A65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6E0A40-504F-56E9-8D77-7FC03CB71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BF2B0C-D483-8EB8-21A7-C33B6C74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2.Never a trial that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B76B86-FAE3-F37B-5A78-B9F1E72CF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346644-B17E-1D59-6B13-6FF7E176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C6D5E01-F400-D686-0A77-423701A08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514A14-0DFA-525A-BD20-0C29FD3ED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D7B51D-1FB1-21DC-B88D-46CA9A74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9F0577-2E77-DFAE-5E0F-C855AAA5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BA3A33-812B-D598-5513-4870D18E1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38723EF-BBDF-B3F0-8EB2-950CA2B4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3683CA5-781E-B9A4-1B76-A29443931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82CCC2-677A-8312-8359-EC016FFE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BB0862-FD60-8A85-FC3C-15E81004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2.Never a trial that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C6ED7C-83B9-C33A-AE6C-87D6E7F46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BD1B08-A850-6D3F-8F75-4868C395C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BA97BCA-DCEE-94B8-2C2A-D2F04D36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8F2FD8-2CBB-6BEE-ED58-2A4970753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16BE46-44AD-F0C7-AC73-E06CC891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04300F-67F6-1CBA-3062-42D0F5FC9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F0072C-E501-0673-0CB6-83DCE3B52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7517AB2-BB5C-D38A-F8DD-FDAB45FB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7516745-5D92-BFF8-900F-5B95BBE14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AC77F3-CD97-76D6-5ED1-AFA3CA4C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FB6FED-78D4-7C20-D21F-8B3C021E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9F7FA1-51DB-05C2-2E6E-3BBEC63EE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3.Never a heartache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2B10E9-89B5-D65B-319F-495DE2FC2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918141-0BD7-EAF3-ACB2-828E25DA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AA511E-458C-FC5D-BB59-F1D8A2F70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1D01EC-2AF9-2007-A572-CAC3A73C1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FB53CB-EADB-5681-ED3D-72BD05EA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9D09DB-EC6C-2892-88AE-42CC9D83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9ABEE6-182E-300C-5FBA-88EC1B2D2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D2898F3-D30A-7C89-739E-C4D89F61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A0F103-D7E8-858D-3815-9476AA66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74DAD0-B318-4D8A-FC22-640F99ACC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D15286-CBA9-C094-F987-B7A071713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3.Never a heartache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2E2594-7F8B-BE7D-DF24-D8034C3D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5B239F-38C4-F475-6030-8440A9C5A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9F2EDD-0DC6-DD97-1CEC-80EE2F04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6034DB-0A85-5FD9-FA05-518011D1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0574DB-8A13-5D61-74BB-23FA1EA05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566002-1EE2-1DE6-F6D9-C939539D9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AB954E-6FD7-3A9C-6D49-BB8C9BA74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6EF9AE8-A578-B782-E0C3-AF531AEB2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29294A-B2D7-7B53-40F1-D3DF99F2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66113A-B3DD-F695-01A1-38469955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2B2013-58ED-D284-0E47-8B9B64513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3.Never a heartache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D6DB2C-A0F2-A85A-DE3C-C11F00E4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D0438F-2D1C-302A-5FB6-EADA4B5E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D407B7-DB8A-E475-2862-A865AA0A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5B8A4C-9F9F-AE33-AFFF-CF97BBC1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832F59-27CA-628B-4017-6DB3BCADB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044135-8916-D611-FE6A-0B7AC80BB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C4B0A6-F827-B8B2-8E6D-41F4F88FB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4D4D453-7D65-BC74-2526-43F54E39D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695330-BEBA-6EA2-D747-3525428C6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ED9C9F-AFE5-54B8-9394-2F8D6F184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058143-FEF5-4BFB-CDD1-6E398B57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3.Never a heartache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5A962E-1F50-CFB5-4E18-04A29C61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3CE417-CAE2-2510-8751-3B0097D2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0B8F88-8F44-07FA-AC7D-A9FB853C1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5092AD-3A3B-60C7-4576-2B5E9C2F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49144E-AC0E-8E23-F1DD-6BA221834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4F0A1A-AE8B-EF12-E9F7-84307CE01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287F656-E537-B0B2-A17B-943BBAE5F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E8A08A1B-6365-EACF-E683-EFD385A1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673C67-077F-3145-F6C4-85B655EC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A74696-40FC-A5B1-D785-8E4D7E42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D0E9E9-B56C-B9F8-233C-D03FBA50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3.Never a heartache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D918C4-34F0-55F6-562E-744ADD09E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5C5A7D6-C4E4-52BD-13FD-183E523F1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E98FFE-4606-19C0-5ADB-5C44AED6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9A9D80-C575-9D73-19B3-A96C93773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2F7797-6B28-55A1-252A-A7673A99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686D4A-50AC-A295-37A5-D978DC13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C51C97B-734D-55E9-9C2F-D6DB0784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9F5BA1EA-5D21-019D-99CA-34774A9BB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840FC1-4FA9-8DF2-8570-AC80F740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49B1F6-6921-55DC-72B5-BA14E888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501356-7258-1084-20BA-99BCC5E6E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3.Never a heartache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817105-7729-A94C-3DB4-2D2C2387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6214DEF-A520-5196-5096-739A5766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14ECAB-27DD-F80B-3C41-FFF93D8CA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F618C3-38A0-FA63-E5EF-20524FFA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815F00-13B3-7C4F-4234-901E27BB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C59275-71E6-5192-9945-2F2021D6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3825CF-4DDB-9C74-8C83-981FD537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CA832205-45B4-CB7C-A718-D1A908DDF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E9F46E-0748-F1A8-2CF2-DE0F7CF8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962F3C-90F3-A39E-CD4A-ECBC5373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839F6B-4B29-370A-9CBB-6B6F0835B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9B450F-920D-CC87-0475-2273F257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4.Never a weakness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59DC7B6-3206-13B5-BAA4-2B9FEAF6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7A55BE-C6F9-DE86-EA3D-4DA905D23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E14648-1FC8-3160-12C3-C654308D4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85690D-002F-CB70-D44C-73BDA6DB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B0509E-CC87-FB5F-21A5-DF4BA2CBB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몸의 약함을 아시는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3084CB-7C6B-8ADA-5CF2-419A3F8A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18B1E7D-4A90-F039-5077-C8CCC5DA1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F6E1CC-6C77-FBFC-D4B5-2CC4A4906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1.Dying with Jesus, by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3F5E1B-AD69-7EA2-42F4-02691C77F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9750D5-C155-18AB-CC5D-93965F3F9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560811-B32B-F399-9D90-87C864A80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0B3166-57BC-6A3F-7E40-5880D0BE6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5F61B6-D7AE-1E3D-DD3A-B60DDC8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D6D419-43DB-159D-F0EC-0CE465C9C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C72BEA-17E6-D3E3-0C97-444B730AE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FEECDC-AF65-BA74-11EF-227EE3C1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5C14B8-0741-DBC9-CBF4-D5A01331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7434E419-736E-9790-0F9A-0B4F87C0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A35F63-1165-2D07-8486-F6E791BD0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8C1C5C-F480-0932-5359-03155BA4A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9EA408-E380-BF37-2D52-A8CCE293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158E7D-0813-5334-32A1-DED9F0809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4.Never a weakness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84364AF-E064-07F6-ABD0-9472FF5D2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172452-84F4-B118-B0A2-8951BC2B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4DD790-A379-17EC-DBE2-ADAECD17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920976-DE82-1675-42C9-AAA21CA4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2B27AE-5411-52E4-56F7-19F853875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몸의 약함을 아시는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2C75B21-0978-D4FB-A3AC-0D5E8D26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0FA9FF0A-7544-B89D-2A56-61A6E734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6572A0-B834-9943-F382-D3A82643F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D47830-4472-E2D0-EE7B-04FA06E66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419C3B-FFD9-F04B-1AC2-E66DC21F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64B150-B4D1-512D-65EA-CF74F592D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4.Never a weakness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20B984D-47FE-BF9A-C9FB-B94229A32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2253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D29517-CB37-C13F-9EA3-7F2E3E52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2253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5C861E-CC37-5011-9CF2-364D06FB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2253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0D2626-39BF-E9FC-3B14-DF46274FC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2253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2DDECA-A7EE-9AA6-FDBA-87484F045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몸의 약함을 아시는</a:t>
            </a:r>
          </a:p>
        </p:txBody>
      </p:sp>
      <p:sp>
        <p:nvSpPr>
          <p:cNvPr id="2254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E7B363-E280-3E5B-13EB-834C1BCA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13766481-C59A-022B-8775-B85FCEF9A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3718D5-0BAF-97A0-9545-FD29172B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AE4758-F9E1-5CD4-66E4-36E53384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D04E8E-58A4-595C-85EB-1CD260915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C98E71-21E4-C720-B5C4-DE5B7D2F6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EE3504-99CB-EFD6-A7D7-0446E0681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R.Moment by moment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6CB45D-27E6-D227-93C3-107BADA9B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2356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EC005D-54F2-A861-ADC4-0CC0AFA6E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2356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899278-49ED-A66E-666B-14C7E97DE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2356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886D46-EFA9-DF2A-5F79-ACC38BA7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2356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2CD1A4-D4B2-0EAC-ADD5-A6E3539E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언제나 주는 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03233014-8B36-B254-D9BE-03F62866B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B92723-0920-33F1-F2AA-ECBD2056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3CCD32-BB52-9A64-ACFB-FE22B2F2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499A91-D009-57CF-9A46-DB45AEAB3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B9F547-586A-355E-3D9F-032054F4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212D42-A65C-4AF6-EB5E-1B09E47A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R.Moment by moment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EEBE14-8A1F-D896-0E40-9EDFD415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2458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737192-5F40-1D58-47B3-859652AB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2458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F50291-9E4C-DF1C-BAD7-BFD72741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2458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0DFA76-6DA2-42D4-23CE-78FAD461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2458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CF80FF-3346-EC76-BE45-DB9930DB1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언제나 주는 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86C64F09-34D5-0A45-085B-A278061CC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9DB9CF-C6E7-0A18-C5FE-08FA25D5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6C46A0-588C-0D3F-A167-08B34ABE2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9F36F2-43FD-01BE-9C0C-802FDC199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D9D40A-2B88-A67E-1831-C883BF8F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30A8BB-E887-76FB-505D-8324A73A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R.Moment by moment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C0EAB2-6466-7442-FE1E-3198E5810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2560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D5199D-1D91-CCB3-0BBE-6E6467AC0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2561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6B1976-8FC1-2BC8-80ED-955A6D17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2561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06D451-E032-0E0B-694C-2F69DAF6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2561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D1EB6D4-6DAC-70F4-3535-F0B350C9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언제나 주는 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1CB6CC4-B442-5400-2486-C4463E6FA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CE26FB-27BF-3AB3-F641-C2A8AA4DB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E93F23-3785-7BD2-FB9E-37DF1BD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082190-EF66-A79F-8AA2-D79F279ED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43D243-7021-C681-37A9-698D687EB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646AC5-3401-BE71-9C7B-EBB2654AF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B7C4E1F-1E0A-75F3-5D8B-F8F93ECA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4F79D7-883A-56B9-4B8B-154C5B24C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E832DC-87E8-E843-1F9C-32C0F0C3B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1A7757-E6DE-A86B-C1EB-15DEDED06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7D696A-32F6-9F0B-9618-793084AF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E608F08-50AD-D99D-AC5C-6C683AE8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F4FADB4-988C-373C-E017-3B71EAB90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B9496A-2482-E49F-0F2A-4FEAF83E9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07F52C-7C96-E3F0-77EE-987F612EA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1A64E4-259B-4997-7D88-20F45F0AF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B8356B-7F3D-4EC3-31F0-5DA3959EE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75FBB2F-6B2A-448C-F382-D76FFE86C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EFCEA59-3F2F-C3B8-509C-3B003718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6DFF5D-E3D9-0628-C513-9843C05A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CB4624-BC10-4C8F-405C-02FC7B69A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12730E-D4B6-1AF2-CB43-F62E1E7F0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E1FF64-75F0-6EA6-FD1B-E3239C06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1C4F155-B691-5BFC-DEFB-AEBDD55C6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F427A22-4599-6677-4EA9-1580E16B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2D6222-B011-E535-3A71-A2384AAF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CCAF9B-D77E-0DA5-4E94-C297DEA4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4A67B1-9D5C-DED6-D180-38CDC8E0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AE5286-0330-EFC1-F44E-7AD9E2E90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15EE6A-2FB3-F5D7-DF62-D9F2AD05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B7AC765-3382-06DA-CF7A-F7902572F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64ABF4-09E7-D95F-C5BD-6737F839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1.Dying with Jesus, by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1945F1-3A73-167E-46CF-8FE1D35F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00CFFF-D17A-5DFB-20DE-FEA6CA470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D86B84-A989-5344-EF43-931715D61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715FB7B-14C8-F5FD-1FB7-F03248B9D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102E5A-43BA-BD23-3E91-B8001117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DFE02D-1879-8463-4147-FD977CB4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1FDAA8-524C-C4CC-3FCE-07DC1830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F9620B-3CF0-6752-1960-6C59831BD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D03F93-6704-DDA6-C5C6-A1A65400D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6F40C71-B995-20B9-A0BB-FD3DD43FC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B1BF9B-5C10-D8F5-9DD3-8EC31567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45D40E-796C-3199-D61B-7E6A01D2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CE0634-77C4-FEE3-6945-CE368352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94DE57-5FE3-E114-BD63-C286879F3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AEE567-C114-B153-CF95-607A510CA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0893892-BCE1-57B4-FF6E-1C48E6256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1B1325-A8B1-0461-2A40-6F12C834B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BCA229-0A98-87B9-4D0A-997CAE91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3B5F92-56DA-A233-2D97-EA37FD90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2BED4C-0817-D010-F1C2-D218BEE5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8559FF-52F4-6499-2736-918D31FC4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DB794B3-2773-5FF3-2B85-9E5C4260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C597AD-94F3-DE08-5A42-3516FCF9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E0CCD3-3CAA-CF8D-BF19-BA9FD3A84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E53D97-8BC0-1DDD-9818-7C708FF4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C4E57F-3DE8-5900-279B-94CA3E8B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7A8E28-9192-4D72-0FE9-ABC4A894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1BCAB8F-8254-FCF2-D8EE-C201472C5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5BE2AE-03B7-9C70-D0D1-A6124C29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CC5E36-41B2-BF47-E2D1-2641BF487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AA3098-1766-D930-6673-72C40604A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56A4F6-C102-4E25-A4C8-B382218E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E0EBA7-2B67-A37C-CB53-EBF240084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63B1611-F8D0-531F-1913-3298C912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86A09F-BA3F-2267-0F4D-B616193F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BC7EA7-6890-D1F6-F158-3173DC168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9F95C4-9131-2429-956B-9E102E13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4BF66D-420A-91A8-ED65-767601BA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2BDD8FD-C597-7496-7976-164167B9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25BCDCD-BA2A-47B8-972D-3954E4CD7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6CB7AC-54AA-DA7E-FC3D-F512B66CD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F90811-D056-B1AA-50D8-87598D3F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3B85B2-A04C-F917-97B5-8AB394B87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D5C66F-44D8-DAA8-38C4-A55F3B412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CD1577F-47D7-5147-8D5D-EED46D48C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052B59D-B797-6D6D-E95B-B870CC6B8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67C110-E337-A9C6-50D2-2978CB0F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67C8BD-6400-9A26-7C40-B1EFCDC2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1BC1D7-AF9B-45E8-4133-F87A0F40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뼈아픈 눈물을 흘릴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174F44-15E4-D5FC-69FC-04B145E2D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1338D2-2B53-CABB-9E83-CFC8E64C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C2B9CE5-EADF-F1D7-F743-592AAF6B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309819-D829-510C-E0A2-C7651955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7370F1-4D03-7662-B6B3-7D04DE9E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40DFDA-6F67-895B-4CB9-94E75607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F213D2-6307-0A4C-6D0A-2A82BC80E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몸의 약함을 아시는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5D96A5-FB07-FF3C-D643-9B721209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E817C96-9D01-6FE2-ADC7-F981B51E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24B903-080E-DEFC-FF34-B79A32811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D5CCD4-F36F-9205-A832-0C18C0717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FB322D-823C-C3A9-8BDE-4BDF557D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1770B3-E9B7-C663-B8B8-DEFFFD0E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몸의 약함을 아시는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251BDA-65C4-7A2A-08B1-C6518335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 사랑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81C5D3C-A241-6CE0-E620-BDCCD4CB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052AD7-B73F-1C45-D7DA-066765EE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78368E-B473-A1E8-C264-AA7C8463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60EB6A-D519-2511-0360-3417A7D8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CA29EE-AE43-CD2D-D33E-4873B702F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CE01A1-777A-5CA4-3A11-A2F8AB08B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언제나 주는 날 사랑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3E65DF8-81DD-E47E-E19D-08F6B6B5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21ECF6-CDF8-9E9C-89A8-FDF80B114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1.Dying with Jesus, by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C4EB62-43F9-A924-AC53-0F5A5CAAA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968DE0-7124-0406-9B8A-F3950EC4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90FA90-C2B4-C08A-5CCB-3AF5D6EF5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48F055-D384-3934-2BE1-59DA94ACA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90B4EB-C97E-7C14-7D11-9305BFB8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1517AE-1AA7-2C8C-9AE9-168A904B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341F0D-25BA-F075-973F-5A936540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344551-E5F1-B122-DD07-CBC936AF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FF0830-D6BA-3006-495C-60CE96D3D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2B723E0-95FE-C2C2-4F05-EA1034FD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783371-98F9-D24D-E884-C0018988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067285-6A7B-9AA8-3040-2DB8D7A8E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F2B89C-12BD-6E8A-5653-D6A6FA5A7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8787FE-F342-50A5-1E4E-BFC82EF6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F8B147-1F63-DF58-3ADD-524185DE6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언제나 주는 날 사랑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9A02F31-C833-4EA2-E800-AA9C71B9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544BBB-CBC8-A4AC-BB97-B12BC0A4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1.Dying with Jesus, by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319C8C-461B-AA04-C3DA-F3FEE008D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8D1E8D-7F11-3D3C-96A1-2A93120B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94AC32-CB74-76FD-2EDE-2B476447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065C769-F1A3-566C-C25A-A782B664A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99B26D-21ED-4E02-E355-8EBA8566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6D9F90-57B6-B644-73D9-607D60C0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D100D5-CFFF-D184-4DBD-ED1444191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6141D7-269B-C158-88CA-F4EEC253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119FBC-0075-3F44-68DC-020E895A2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B693AC4-6BC0-E9EC-5501-D1E436CE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F94813-32C8-D4BA-276E-CAF2296A0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1.Dying with Jesus, by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A9B7D2-3714-705C-5FDE-DE04720B3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2.Never a trial that He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32B728-7BE3-9098-920D-1B1658FDD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DA2597-9F02-7F8B-4EEF-789A7CD7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DA6582F-42A5-D16E-7157-21862B7E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8EE842-D4E0-46D2-6AF4-8DCBBD8E6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구주와 함께 나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306138-E88B-C6D4-6A17-D443C39EA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맘속에 시험을 받을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8EBC69-FC03-9404-A1EE-85938D9B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0A3F99-D4A3-29FA-F8EE-FB0C5F5D2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4A275E-0771-E921-F3A9-0B625913A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FBDCDEA-7D41-91F7-93E1-ACBA03DF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D5F030-4994-C24F-C8AD-516B6792B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B7A581-5E58-6ADD-53DB-B7D6B97D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2.Never a trial that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18F3CA-8507-FCF0-5188-D5AB79B11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843CB1-E35A-71F8-F0A0-A8EAE886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8D11E6-A79B-69A2-1241-93C2CC67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ABE40F-44CE-8C8B-7B8B-089945D5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16920F-D4FF-7869-FABB-F037CC69F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77465B-CFDA-6D23-46CB-6AF725325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15EC4C-6A15-ED43-ABF5-FE2CE54DC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92CB9E9-E796-835D-C51A-33269B51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FDACC87-5146-BC1A-F113-AC927CC4F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B7A5E9-C472-18E0-78BC-07B3EBD2C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2A423A-D31B-C8E8-A5A8-93F2A945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2.Never a trial that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39C954-A6A6-5247-42B3-76C6F8C8A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56938A-A71E-71AF-3893-1264C246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63A9E82-FFB8-0DF6-E8DA-124C1AD81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86D80C-6CAD-75AB-3595-C495290CE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B98920-CF72-BA06-B814-52D37DEF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FB8E8B-C06E-EEDC-611C-2B39CC07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00FB0C-E844-3108-4D60-80AC15430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3C46A1-0C63-1D9A-280F-34FFAF02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D79F0DF-2C11-BC47-D74E-BF022985D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22ABA3-5EBE-4E02-860B-F7BC2D18C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1.Dying with Jesus, by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8B6E73-2354-681F-AFA8-0647FA93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2.Never a trial that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3DC8CB-E2A9-86F4-2B86-48BD7D8B7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3.Never a heartache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B45D9B-0235-29CC-481F-96B21067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4.Never a weakness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05B962D-A4A1-5511-2A52-BEA88307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R.Moment by moment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72DB3B-542D-95D6-9D2C-DC31D022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구주와 함께 나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D59971-61D8-D69E-BB4F-D9A498F4A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맘속에 시험을 받을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653B3D-777E-DFE1-B8E7-5FD1BB048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뼈아픈 눈물을 흘릴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8051DF-9852-AFD7-E943-5A62DB74D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몸의 약함을 아시는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B057798-E66D-B7A7-A51B-CF334963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언제나 주는 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1752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2023-10-15T14:22:00Z</dcterms:modified>
</cp:coreProperties>
</file>