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63" r:id="rId9"/>
    <p:sldId id="281" r:id="rId10"/>
    <p:sldId id="282" r:id="rId11"/>
    <p:sldId id="264" r:id="rId12"/>
    <p:sldId id="265" r:id="rId13"/>
    <p:sldId id="266" r:id="rId14"/>
    <p:sldId id="283" r:id="rId15"/>
    <p:sldId id="284" r:id="rId16"/>
    <p:sldId id="256" r:id="rId17"/>
    <p:sldId id="257" r:id="rId18"/>
    <p:sldId id="258" r:id="rId19"/>
    <p:sldId id="259" r:id="rId20"/>
    <p:sldId id="260" r:id="rId21"/>
    <p:sldId id="272" r:id="rId22"/>
    <p:sldId id="261" r:id="rId23"/>
    <p:sldId id="262" r:id="rId24"/>
    <p:sldId id="27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05장" id="{551F2AAF-1017-401A-B704-CBE2E7DB5444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63"/>
            <p14:sldId id="281"/>
            <p14:sldId id="282"/>
            <p14:sldId id="264"/>
            <p14:sldId id="265"/>
            <p14:sldId id="266"/>
            <p14:sldId id="283"/>
            <p14:sldId id="284"/>
          </p14:sldIdLst>
        </p14:section>
        <p14:section name="새찬송가 405장" id="{FEE8938C-C843-4D72-82D1-0B3C3E9758F7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8" d="100"/>
          <a:sy n="68" d="100"/>
        </p:scale>
        <p:origin x="1810" y="53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BDAF2-78FF-0D03-13FE-48C19CEDD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D6ED98-94EA-94BB-C7D1-BB0C09157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A670C-DB58-2455-7633-8085ED8F4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F3B59-38DE-4699-80DC-DD6D9DD5A1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959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07774-50DC-3D5A-E963-37094F1C5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2FEDFD-9DB4-804E-0D67-9AC541FF6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95CBE-851F-C37F-EAD5-878A2EA23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58D95-34B6-43D9-9ED9-90DB0DEAFB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747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889A1-423E-C512-7D8B-3159382E4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F1E88-AA60-887C-592B-504339B632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89736B-92CC-FFDA-E1D9-6E7C850F9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FB28D-1AF0-46B7-A266-E69D7ADC66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198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CA18C7-759C-51B9-28FA-B73E048A6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4F83B-32DA-EC8E-9DD1-7770124EF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16AEDE-1869-8EBD-7826-BE2AD052E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CDE48-0169-45D5-8C0F-F7FA59827B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859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D86490-5970-7E4C-5632-AB2443BC4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9E2C0-2A82-8554-0805-345CB3AD7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5A2C92-0AC6-7137-2F7F-4D7DEDC20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4ED48-418B-40B5-9173-31C35A65F7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859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0B17A-098E-1D1D-1DE1-F63DD6E80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58FBA-CBB3-6443-D32E-44394E4CA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6AA1A-D366-93EB-368B-11A36B9B1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8E313-4FEA-4BD6-BC32-8572E17B52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357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DE6140-2C31-36C0-2C26-747EDAFD9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F3CA4-0A08-3437-EE9A-9F6D99528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B2E9DC-7BB8-BC8E-BD2E-D04527452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39CC6-8EFA-422B-B443-0F0C5B11E3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892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98A5EC-F7A8-2F56-C125-9F9C8066B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4F6862-2665-A5A6-A2D7-31C18F28C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FCAB1B-26EC-3B5F-A088-F5E016860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EF725-985F-414D-8502-92059A6479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013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146A88-13C0-F2DB-84F7-4E1F5C07B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AD957E-B64A-6126-0AFB-792688241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8B84E8-612A-DDAD-9E82-7A32AE392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23577-48E4-4714-9708-0FCF00110D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87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5117BA-57EE-7791-A0B2-4A9399A6D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A1D39-47DF-6B1D-2F14-975CBE582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11FDA-9362-874B-FA23-06A5C768F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9FE5C-8A68-49A7-B265-6ED32BF633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923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6F2D3-B8D8-CC09-5C73-B64917587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66287-4909-A945-3D05-034B0A238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BF398-B07C-6F5E-F786-165783614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A51C9-9792-47D2-BDF6-BDA4DB5FEBD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178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351696-0DF1-5E3C-7370-CF5BB9997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2269B0-7EEA-9CDE-0E8C-D7BCE2A32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D11401-C267-CD99-89EA-62D9769241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C0722A-E66F-0A89-9296-D1CF05D0A3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9FC777-79AA-6204-4BD1-B0DCCF0BB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DCBAF4F-070E-46F0-B682-89D476E9D9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0D85464-BEBA-6C0A-74DB-1454C7A89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fellowship,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112529C-D1DB-A9AA-E7AD-4B8558DB4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EF5482F1-847A-F5C9-CE7A-4C1DDB2E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21CCF20-B1E7-714C-FB5E-D38CD7B8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D177329-4786-0DB0-27F7-9742A67F5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3FF9AC2-A530-ACFB-E855-1661198F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A4DB83B-CCEE-B624-D0EB-3D78B77A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130A6B3-EDF1-7CBE-1B10-5BEBD9895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202325BE-4009-7999-299A-A4A488D9F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8D5FBA7-3080-7475-9741-5C1144592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E4D42C-B000-8C2F-9294-25D1ED5F4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C6ECA2-AA30-87EB-BAC2-ACA7067A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how sweet to walk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134441-065B-CDD5-EE15-D47F6F1D8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CBCD09-D95F-5E23-0C92-9BEC118E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327AD8-C0F0-7935-0C79-1C6825018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BA074F-8751-1C9A-8FE6-4B93FF5E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9BCCAA-4FA8-72CA-69EB-4ECDAAA3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1D60B2-8C77-A1F1-7915-9CFBD1D9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8EAEC39-CB70-5F5A-EB00-17B7D33C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C9307B-12AE-C48B-88EF-2C1CAAA4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D81F8B-1AD7-3A62-8B17-74ABD5610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6AAB6E-C60B-2A38-06BF-389E407E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3.What have I to dread, what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84DAD4-345A-0EB8-E120-FE26CFA6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00D279-0ED0-0BB9-6A53-158A7537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DE8DB0-4E12-C84E-FDA2-44B5B5AA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A14AC4-4FE3-88D2-F8CD-F846BF69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 때에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F5C9B6-0014-81D6-B7C5-99625E4A9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C876712-3E1A-6C05-175D-9D28F9985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56BF95-3A6E-BB09-6B78-48108767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F9DCFA-649C-B2CF-5B36-E9937165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2F0817-9AEB-D5C9-7E06-FB9F5CE77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3.What have I to dread, what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FD614B-6FAA-4006-82FD-F0138EC9D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102BC7-D141-D4D8-B513-46CBA3846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9473D8-E974-CDCE-984A-E6B9A8DB9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96AA5C-2983-4397-04D3-62CABEFF5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 때에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A90366-DB5D-6F4F-483B-D70CD627F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C1398AF-53F6-1640-2F1E-D5DB7C36D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A51903-3EBE-4448-FA86-701777B1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AA6396-0265-3F91-3638-B6B08450D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C42367-9D3C-75AD-D2B0-F09E0FE6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3.What have I to dread, what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FDA7D5-8BAD-1B14-C6C8-3C326EF3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42B064-8682-2C25-114A-50D8CE107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E24269-76E5-B404-9B29-6B7573DA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DE0D28-150B-F05F-DB0D-04231C0B7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 때에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EF0225-0596-5DBC-8389-280A6D36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18E7D6E6-4033-26EF-4099-E53EF671E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3EE6F8-D80E-FAEF-857A-D52B4F876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8DAC55-930C-F449-BEE2-92800A8D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7162E8-E922-C99B-28C1-A07E9B61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5A97FE-03C2-D6F8-E4AE-33F291BBE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R.Leaning, leaning, Safe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5A2C47-6BAF-89AB-2E88-8F536346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C869AC-56B8-E35B-D180-832980A3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CEA903-8F58-9C6E-5EB4-2427D56D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EE3D5E-4DDD-7B9E-639A-1B754BDE9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팔에 그 크신 팔에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55ADB72-4FC6-F310-9B69-3ABE3C834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F94570-2AFA-C0FB-AC1A-54F05DD5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29498D-6790-DAD7-FFE9-7DF6655C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42A674-D80B-8532-9731-F61F11316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13ACAE-E448-D5AC-F077-B1CE1D3F0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R.Leaning, leaning, Safe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7192D0-5112-38E4-3F0A-D442D75E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F8C13F-9EF4-E6C1-FA4E-D2876B4C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F1824A-FDF7-5306-B47D-9C4967C3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D5CE1C-583B-C825-B6DD-1F9A16A4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팔에 그 크신 팔에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28BBDEF-590F-5919-4BFD-7A9AC9BF9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A920DB-B91B-D69B-E7CF-B62411E4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 우리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FC9BE5-F2B7-8ED9-5492-6939606F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 두루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45874A-AEF8-68C8-F3DE-244620A4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 기뻐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188FB7D-A98F-C5B3-2EBE-DAB575F3D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D2E91C-5599-35AB-2621-C39A3A9B8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 우리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53EC4E-C8D2-B1DA-FC89-C1BC3990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 두루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8123AC-6D07-70B7-B6FE-147A1832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 기뻐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F03E97F-9739-AEC1-6BFB-A029AAACC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B254EB-D9B3-5273-EFEC-5005A3EA0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 우리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D95686-35EF-1570-8292-4EF3AFD8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 두루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78B7B2-F5FD-A8D3-E980-8B036DCC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 기뻐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6187206-70B0-7D85-3584-EC3A3437A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434200-BAC6-E979-30A1-7198648D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 우리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18775D-665E-2038-0CEA-6D02500D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 두루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ADBBD3-A24E-DC25-39E0-68595CE6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 기뻐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252BF74-553D-69F8-B373-914555D5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9FEF41-D69A-1BA2-4D1B-070B9378D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fellowship,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8A5EA7-D133-CF27-23F3-D6650CD1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756744-A42C-4BA2-59FA-F59BCA85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489000-9463-868A-5434-FBE06FFC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E1611F-E1E5-1142-D1FF-71792118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FF4F01-E73E-2E58-A7A9-77B08292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DFF444-818D-399D-DCE0-1220AA29E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CB16A8-7404-9B79-27CC-6064AFCC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AA23DC4-4021-CF26-EE28-980A6718A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08B585-9C18-BBE3-AA86-99BE9BA7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 우리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6EFDDF-5112-C10F-A971-0B6B8D9A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 두루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745708-7A56-A94C-632C-8E5A84FC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 기뻐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19D82BE-7A79-4577-16CD-F296A4AB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7FBF4F-7967-4F88-A841-D37C54E9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 우리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4009F9-D7B5-4083-B3E0-EEFF3C81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 두루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10C861-2791-8DD4-317B-E3A2B400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 기뻐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E195A57-64B0-8704-0D6A-78925806E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BFB2BC-93D0-F2C9-3240-97980C5F8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 우리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F3B8F0-EBA2-CE9E-6ADA-7DA0458F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 두루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4F5A00-A376-2F85-7886-8D17EC80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 때에 기뻐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60FF925-B66B-B361-E834-2B55E9684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A1443B-B678-DED9-1242-57DFFDCD0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 우리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537DB7-C5EC-450E-6057-8D2B20FF9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 두루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276DEE-139F-2F7C-66B4-8ED9A3BD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 때에 기뻐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984CAB5-FE3C-EB87-78C7-ECEE832CE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059E0C-F841-DFA7-60C2-6D51E3BB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 우리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045211-019E-D24D-E00E-C7BCF4F2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 두루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44BD6A-33A2-DE93-3C76-4395D7EE3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보좌로 나아갈 때에 기뻐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7E194F1-DB67-5C9D-01D4-3E3ADA98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E6CB7E-6717-2A41-6AED-7690BD49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fellowship,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E3EFBC-BAE5-49B8-A7CF-99892BD3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5391AE-1B4C-AE54-EB31-3B14A09B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601277-364C-F5DF-ABF5-C6B538CC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9D114C-3CF7-3816-B823-D90622F1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290097-D1C9-82A1-08CC-264D44DF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388B1F-D840-1EA4-A76A-1A8992D8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B66731-93A1-AF45-5FD0-96E7CBC54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A61E2A6-0EE8-E6E9-D3CA-2923B01D8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B271E6-F106-743F-F416-F90806E8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fellowship,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7AFC1B-1028-BE74-37F7-5525C325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D024D0-0F1C-8F80-F998-12ADB3507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8A003D-ADBD-E81E-A1AD-B6DB1792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E1B0CD-E701-7CE5-5387-91687F87A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9D5E56-9132-2E0D-A8C6-01CB8095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80E807-E2F4-B5DE-2B70-996CC568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BC5FEC-648A-B742-8FD0-530F3D69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BDA1A66-38AD-9FE0-E5AE-DF47B750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C8B423-E29D-EF46-21FE-0F74B8D5C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fellowship,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792A22-9666-C1BA-5051-54233C86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how sweet to walk in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2AAF7D-2A86-B760-8410-93A5E052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194CB1-771D-8254-5CFA-E8A28828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CB7947-3292-41AF-DA65-21483A04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친절한 팔에 안기세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E90F87-7449-F5D4-48AD-BA673EAA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날이 갈수록 주의 사랑이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7E21FE-FD37-DF7A-BD65-1E56A31C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D13729-C736-2669-F72E-28152914E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76C917B-EC85-3E5B-8DF4-A8F6CD7FD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8C2529-2BA6-902B-E99F-82DDAD73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82E57F-75E7-E653-3E23-07C59C44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how sweet to walk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26938E-2140-4FFA-2D21-9ED80DCF3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746568-2C05-43EF-B998-80EDECBA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51579E-CDC9-148D-533F-A580D0CD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B91DB5-5A0C-2C82-D0F4-8CBB9A6A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98F944-454D-5F29-AC59-35485F499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A3525C-9CF4-CB2E-6BA3-CF64B478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E786185-31E5-954A-403C-DEAA43F91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A96E51-1DAF-8B61-1969-707B6C70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01CA1D-C976-0F4A-4341-1E6EFC915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how sweet to walk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402545-4AA8-375D-1367-79F793904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24B41E-B289-4729-4CF5-5A1B4F1D6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BA4D7C-6DE6-0F65-4E3C-1C4FDB842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FCC358-3566-4FC3-C1BA-9B6E2D62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CA8E85-68A4-5D14-4387-CA8F4607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259379-1DBE-CBD9-9AE8-F6BD8AE3A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411FDFE-C9EF-BCEC-AE8E-566D4A552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9B7E41-906E-CBE5-8E46-A96D1F23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E9C9F4-8EF0-0FE3-B7C0-D4D7B2596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how sweet to walk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DB5983-6F35-7A1C-CA93-30FFF589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6A6DDC-85F1-4CC9-5EC8-8CADC75A4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F525F2-E79B-9157-3489-D14412BD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D590D7-D4A0-DFA7-DB0A-91DA4310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E6BE47-FFF9-4357-DB5A-A8ED479CA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5A33B9-E669-BC4C-9D63-56D85924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5718B1D-6B00-F873-57BF-45C6B25A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181F49-8768-F361-7B32-90900E10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fellowship, what a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E15914-2424-040A-CF50-904CF0F2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how sweet to walk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FC1ADC-3895-CF1B-1AB1-AF8C63A9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3.What have I to dread, what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FBBFDF-BFE7-96E9-1EF0-3BED6F45D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R.Leaning, leaning, Safe and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587001-83AA-866E-5860-17BA11C4B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친절한 팔에 안기세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800D15-1FFB-EC92-013C-B491A2553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날이 갈수록 주의 사랑이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FDA1E4-86C7-D947-D81D-35936AB74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보좌로 나아갈 때에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439D5D-C571-5798-C1A9-B39A74CC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팔에 그 크신 팔에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1074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2024-09-08T15:57:59Z</dcterms:modified>
</cp:coreProperties>
</file>