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477EB-B6CB-4CE6-B7D7-D69833D23FB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400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103D65-ABBA-4D98-85BA-4CAC63976FF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9083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2C09F3-CB2A-49BE-9334-AC721C48C47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39008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039C6-B24E-4292-A1B1-259045085F3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93140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8B6DD5-726E-4E90-9C76-4E0F2E43D82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57482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467FE-98B3-4B45-8434-1FDCFE82A6B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35971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68A99-6BBB-4F00-9FEC-444735088D0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10448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DCFA6-ADC2-4C55-B194-FCADC44FC37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25440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29771-C2FE-4D4E-85AF-BB4840082BF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24270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FD1BB5-DA75-4D41-A6AB-3FBC14E4E54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79506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2A4F8-6CDC-4B71-949D-F141DCF9414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4448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D2618-A38B-4384-A162-B9F0989DF8D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83069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AB5EE1-C326-47FD-9E61-4B9EF28A212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68509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349795-8C3A-4858-854F-ED4CBD0CFF6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9689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301C65-685E-4112-838F-41DB986C8C7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54973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5E64C-8893-420C-985D-B3E725E2224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2491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DA208-6AEE-4D44-87E6-6D09A091B19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73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0AB7E6-28DB-4C98-A0FE-ED677EACF48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0947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438F70-1F94-4AAA-B81E-281D58076A4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8392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C2C4C4-0717-49CF-B230-85D5E602A07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3781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E8E510-656A-4ED4-A4AD-4028BF30F78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933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865FE-B894-4782-B956-691F6685E1C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3499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3B699ED5-E966-44EE-84D1-F684A3FDBC5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65A31A5F-E297-4C34-AF90-59C4798AC58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6649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사랑 안에 살면 두려움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나의 목자시니 부족함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저 넓고 푸른 들판 내 앞에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1.In heavenly love abiding,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2.Wherever He may guide me,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3.Green pastures are before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5126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 사랑 안에 살면</a:t>
            </a:r>
          </a:p>
        </p:txBody>
      </p:sp>
      <p:sp>
        <p:nvSpPr>
          <p:cNvPr id="5127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 나의 목자시니</a:t>
            </a:r>
          </a:p>
        </p:txBody>
      </p:sp>
      <p:sp>
        <p:nvSpPr>
          <p:cNvPr id="5128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저 넓고 푸른 들판</a:t>
            </a:r>
          </a:p>
        </p:txBody>
      </p:sp>
    </p:spTree>
    <p:extLst>
      <p:ext uri="{BB962C8B-B14F-4D97-AF65-F5344CB8AC3E}">
        <p14:creationId xmlns:p14="http://schemas.microsoft.com/office/powerpoint/2010/main" val="682458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1.In heavenly love abiding,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2.Wherever He may guide me,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3.Green pastures are before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61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 사랑 안에 살면</a:t>
            </a:r>
          </a:p>
        </p:txBody>
      </p:sp>
      <p:sp>
        <p:nvSpPr>
          <p:cNvPr id="61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 나의 목자시니</a:t>
            </a:r>
          </a:p>
        </p:txBody>
      </p:sp>
      <p:sp>
        <p:nvSpPr>
          <p:cNvPr id="61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저 넓고 푸른 들판</a:t>
            </a:r>
          </a:p>
        </p:txBody>
      </p:sp>
    </p:spTree>
    <p:extLst>
      <p:ext uri="{BB962C8B-B14F-4D97-AF65-F5344CB8AC3E}">
        <p14:creationId xmlns:p14="http://schemas.microsoft.com/office/powerpoint/2010/main" val="2845282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1.In heavenly love abiding,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2.Wherever He may guide me,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3.Green pastures are before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717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 사랑 안에 살면</a:t>
            </a:r>
          </a:p>
        </p:txBody>
      </p:sp>
      <p:sp>
        <p:nvSpPr>
          <p:cNvPr id="717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 나의 목자시니</a:t>
            </a:r>
          </a:p>
        </p:txBody>
      </p:sp>
      <p:sp>
        <p:nvSpPr>
          <p:cNvPr id="717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저 넓고 푸른 들판</a:t>
            </a:r>
          </a:p>
        </p:txBody>
      </p:sp>
    </p:spTree>
    <p:extLst>
      <p:ext uri="{BB962C8B-B14F-4D97-AF65-F5344CB8AC3E}">
        <p14:creationId xmlns:p14="http://schemas.microsoft.com/office/powerpoint/2010/main" val="4061940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1.In heavenly love abiding,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2.Wherever He may guide me,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3.Green pastures are before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8198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 사랑 안에 살면</a:t>
            </a:r>
          </a:p>
        </p:txBody>
      </p:sp>
      <p:sp>
        <p:nvSpPr>
          <p:cNvPr id="8199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 나의 목자시니</a:t>
            </a:r>
          </a:p>
        </p:txBody>
      </p:sp>
      <p:sp>
        <p:nvSpPr>
          <p:cNvPr id="8200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저 넓고 푸른 들판</a:t>
            </a:r>
          </a:p>
        </p:txBody>
      </p:sp>
    </p:spTree>
    <p:extLst>
      <p:ext uri="{BB962C8B-B14F-4D97-AF65-F5344CB8AC3E}">
        <p14:creationId xmlns:p14="http://schemas.microsoft.com/office/powerpoint/2010/main" val="4126473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1.In heavenly love abiding,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2.Wherever He may guide me,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3.Green pastures are before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9222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 사랑 안에 살면</a:t>
            </a:r>
          </a:p>
        </p:txBody>
      </p:sp>
      <p:sp>
        <p:nvSpPr>
          <p:cNvPr id="9223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 나의 목자시니</a:t>
            </a:r>
          </a:p>
        </p:txBody>
      </p:sp>
      <p:sp>
        <p:nvSpPr>
          <p:cNvPr id="9224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저 넓고 푸른 들판</a:t>
            </a:r>
          </a:p>
        </p:txBody>
      </p:sp>
    </p:spTree>
    <p:extLst>
      <p:ext uri="{BB962C8B-B14F-4D97-AF65-F5344CB8AC3E}">
        <p14:creationId xmlns:p14="http://schemas.microsoft.com/office/powerpoint/2010/main" val="355639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1.In heavenly love abiding,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2.Wherever He may guide me,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3.Green pastures are before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0246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 사랑 안에 살면</a:t>
            </a:r>
          </a:p>
        </p:txBody>
      </p:sp>
      <p:sp>
        <p:nvSpPr>
          <p:cNvPr id="10247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 나의 목자시니</a:t>
            </a:r>
          </a:p>
        </p:txBody>
      </p:sp>
      <p:sp>
        <p:nvSpPr>
          <p:cNvPr id="10248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저 넓고 푸른 들판</a:t>
            </a:r>
          </a:p>
        </p:txBody>
      </p:sp>
    </p:spTree>
    <p:extLst>
      <p:ext uri="{BB962C8B-B14F-4D97-AF65-F5344CB8AC3E}">
        <p14:creationId xmlns:p14="http://schemas.microsoft.com/office/powerpoint/2010/main" val="12163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1.In heavenly love abiding,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2.Wherever He may guide me,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3.Green pastures are before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127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 사랑 안에 살면</a:t>
            </a:r>
          </a:p>
        </p:txBody>
      </p:sp>
      <p:sp>
        <p:nvSpPr>
          <p:cNvPr id="1127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 나의 목자시니</a:t>
            </a:r>
          </a:p>
        </p:txBody>
      </p:sp>
      <p:sp>
        <p:nvSpPr>
          <p:cNvPr id="1127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저 넓고 푸른 들판</a:t>
            </a:r>
          </a:p>
        </p:txBody>
      </p:sp>
    </p:spTree>
    <p:extLst>
      <p:ext uri="{BB962C8B-B14F-4D97-AF65-F5344CB8AC3E}">
        <p14:creationId xmlns:p14="http://schemas.microsoft.com/office/powerpoint/2010/main" val="1433957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1.In heavenly love abiding,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2.Wherever He may guide me,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3.Green pastures are before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229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 사랑 안에 살면</a:t>
            </a:r>
          </a:p>
        </p:txBody>
      </p:sp>
      <p:sp>
        <p:nvSpPr>
          <p:cNvPr id="1229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 나의 목자시니</a:t>
            </a:r>
          </a:p>
        </p:txBody>
      </p:sp>
      <p:sp>
        <p:nvSpPr>
          <p:cNvPr id="1229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저 넓고 푸른 들판</a:t>
            </a:r>
          </a:p>
        </p:txBody>
      </p:sp>
    </p:spTree>
    <p:extLst>
      <p:ext uri="{BB962C8B-B14F-4D97-AF65-F5344CB8AC3E}">
        <p14:creationId xmlns:p14="http://schemas.microsoft.com/office/powerpoint/2010/main" val="2510106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1.In heavenly love abiding,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2.Wherever He may guide me,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3.Green pastures are before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3318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 사랑 안에 살면</a:t>
            </a:r>
          </a:p>
        </p:txBody>
      </p:sp>
      <p:sp>
        <p:nvSpPr>
          <p:cNvPr id="13319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 나의 목자시니</a:t>
            </a:r>
          </a:p>
        </p:txBody>
      </p:sp>
      <p:sp>
        <p:nvSpPr>
          <p:cNvPr id="13320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저 넓고 푸른 들판</a:t>
            </a:r>
          </a:p>
        </p:txBody>
      </p:sp>
    </p:spTree>
    <p:extLst>
      <p:ext uri="{BB962C8B-B14F-4D97-AF65-F5344CB8AC3E}">
        <p14:creationId xmlns:p14="http://schemas.microsoft.com/office/powerpoint/2010/main" val="108975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사랑 안에 살면 두려움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나의 목자시니 부족함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저 넓고 푸른 들판 내 앞에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사랑 안에 살면 두려움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나의 목자시니 부족함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저 넓고 푸른 들판 내 앞에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사랑 안에 살면 두려움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나의 목자시니 부족함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저 넓고 푸른 들판 내 앞에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사랑 안에 살면 두려움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나의 목자시니 부족함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저 넓고 푸른 들판 내 앞에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사랑 안에 살면 두려움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나의 목자시니 부족함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저 넓고 푸른 들판 내 앞에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1.In heavenly love abiding,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2051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2.Wherever He may guide me,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2052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3.Green pastures are before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2053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 사랑 안에 살면</a:t>
            </a:r>
          </a:p>
        </p:txBody>
      </p:sp>
      <p:sp>
        <p:nvSpPr>
          <p:cNvPr id="2054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 나의 목자시니</a:t>
            </a:r>
          </a:p>
        </p:txBody>
      </p:sp>
      <p:sp>
        <p:nvSpPr>
          <p:cNvPr id="2055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저 넓고 푸른 들판</a:t>
            </a:r>
          </a:p>
        </p:txBody>
      </p:sp>
      <p:pic>
        <p:nvPicPr>
          <p:cNvPr id="2056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5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1.In heavenly love abiding,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2.Wherever He may guide me,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3.Green pastures are before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3078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 사랑 안에 살면</a:t>
            </a:r>
          </a:p>
        </p:txBody>
      </p:sp>
      <p:sp>
        <p:nvSpPr>
          <p:cNvPr id="3079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 나의 목자시니</a:t>
            </a:r>
          </a:p>
        </p:txBody>
      </p:sp>
      <p:sp>
        <p:nvSpPr>
          <p:cNvPr id="3080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저 넓고 푸른 들판</a:t>
            </a:r>
          </a:p>
        </p:txBody>
      </p:sp>
    </p:spTree>
    <p:extLst>
      <p:ext uri="{BB962C8B-B14F-4D97-AF65-F5344CB8AC3E}">
        <p14:creationId xmlns:p14="http://schemas.microsoft.com/office/powerpoint/2010/main" val="311528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1.In heavenly love abiding,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2.Wherever He may guide me,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3.Green pastures are before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4102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 사랑 안에 살면</a:t>
            </a:r>
          </a:p>
        </p:txBody>
      </p:sp>
      <p:sp>
        <p:nvSpPr>
          <p:cNvPr id="4103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 나의 목자시니</a:t>
            </a:r>
          </a:p>
        </p:txBody>
      </p:sp>
      <p:sp>
        <p:nvSpPr>
          <p:cNvPr id="4104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저 넓고 푸른 들판</a:t>
            </a:r>
          </a:p>
        </p:txBody>
      </p:sp>
    </p:spTree>
    <p:extLst>
      <p:ext uri="{BB962C8B-B14F-4D97-AF65-F5344CB8AC3E}">
        <p14:creationId xmlns:p14="http://schemas.microsoft.com/office/powerpoint/2010/main" val="302755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510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굴림</vt:lpstr>
      <vt:lpstr>Arial</vt:lpstr>
      <vt:lpstr>맑은 고딕</vt:lpstr>
      <vt:lpstr>기본 디자인</vt:lpstr>
      <vt:lpstr>1_기본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2022-06-19T14:54:03Z</dcterms:modified>
</cp:coreProperties>
</file>