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68" r:id="rId18"/>
    <p:sldId id="269" r:id="rId19"/>
    <p:sldId id="292" r:id="rId20"/>
    <p:sldId id="270" r:id="rId21"/>
    <p:sldId id="256" r:id="rId22"/>
    <p:sldId id="257" r:id="rId23"/>
    <p:sldId id="258" r:id="rId24"/>
    <p:sldId id="259" r:id="rId25"/>
    <p:sldId id="260" r:id="rId26"/>
    <p:sldId id="261" r:id="rId27"/>
    <p:sldId id="272" r:id="rId28"/>
    <p:sldId id="273" r:id="rId29"/>
    <p:sldId id="262" r:id="rId30"/>
    <p:sldId id="263" r:id="rId31"/>
    <p:sldId id="274" r:id="rId32"/>
    <p:sldId id="275" r:id="rId33"/>
    <p:sldId id="264" r:id="rId34"/>
    <p:sldId id="265" r:id="rId35"/>
    <p:sldId id="266" r:id="rId36"/>
    <p:sldId id="267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90장" id="{8CDCF6BC-A9A5-4EBE-8FBE-BB17F25671BB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68"/>
            <p14:sldId id="269"/>
            <p14:sldId id="292"/>
            <p14:sldId id="270"/>
          </p14:sldIdLst>
        </p14:section>
        <p14:section name="새찬송가 390장" id="{F070C1BE-E6AD-4163-ADBC-97176C40C85E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E53138-B995-BCCA-BE92-330A858CC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BFB50B-C4E6-45CA-B60A-DF87C6377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60FE24-8AE0-551F-E461-E521EDE4F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1B610-4DDF-4752-BD86-12C163A985C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537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B06AD1-4B2D-872F-CCD4-4F02D6738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3ADA4B-27D0-8229-5E14-0D26AF151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AD02C9-B0C8-8D8D-A681-F532306E3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2AF32-D7EF-421F-9357-3A54FB9FC8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248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00DF8-C3BC-BDF6-9048-C0722CAA0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B302C8-45A7-9D72-2E96-8BA7E31E8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65D41-B108-C16C-C38D-89CB26475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A8555-FF35-4A82-8C7F-F2BC4A9EA19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3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1F8C9D-F674-A860-DB68-8571D58A6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AEEC1-FC1F-8C81-0BE2-8234D021C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BB576B-A06D-EC92-22D8-BA792FB73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8EA0C-6A32-4E66-8D40-B436584B40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81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1EBBB7-6FEB-7A9B-E1F4-FA6450D7E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0E89D-4759-EC17-6960-830184B5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9AB4C1-432A-EDAA-58CB-DE6EF5B0C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8C933-DD75-416E-B90A-1AE3FE899F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85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A64E6-3FB2-C96F-6BAE-4ED900696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9FF99-BF02-27F3-B0CB-E8474A2F2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F35AC-B0DD-3255-73BF-411FB6B03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1571C-6946-4541-BF50-8F3F83D0E6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452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CFA102-94B0-5FD2-AE88-D0A0C3C69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FBB726-B734-4B07-D386-C0B370295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71F714-9D19-6E3D-A4D8-E54BE6586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EFFD5-116E-440E-91BE-00165BCF45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955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EE3B7F-2921-4767-98E9-2B7E822DB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A6B072-09FD-2EBF-6FF9-4A549E150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637DE7-88D6-A8AE-5466-3CB5C1278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7D558-C3DA-44D0-91D2-56DCD8868E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775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8A535D-65F8-87E9-1A4A-5A71CC569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5A63DB-242A-F941-BEDB-22FB6B94F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644BBC-FE0A-876D-B2EA-5C0997B3D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FF2E9-8B36-4855-BA47-CF3074BEFC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715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C3027-6FC0-154A-5883-07517D52A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7B030-301A-A086-5E60-960F81EF9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D610D-FB8F-3C90-0AEC-DDA7E006E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7C650-94B6-476F-9D66-4D67F8D245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515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F8A0CA-9B3F-CC19-D814-272760DE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2DBE6-D5AC-530B-926B-CE1DDEB8A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92D01-9FCB-B89E-79FA-9784153D4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572A7-A5F5-4276-BCC3-1CAD4E950D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017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0C2132-1FBF-F9BC-B756-B7BBC6D2E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E893F8-9CC3-9262-340A-E9684FD4F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BA4D1A-7A6B-EA8B-AE7C-D4E486A238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D68B36-2AE0-B0D1-B673-8D3417062F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888F56-E279-F8E8-86F1-0901AE98CE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59E7B53-E28D-40FF-840B-19746DE470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2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717A98-D7EA-E29D-0775-DF133DF46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 leadeth me: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C518AD-31CF-BEB0-8A38-634100C40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7C29FB-ACE6-090C-6CAE-A33A7C9EF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445608-5FBA-E8D9-4F4B-0422DEA40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663B06-296C-7B58-964C-0B9AE745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9FFB0A-6B4A-3621-402E-10C015085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거느리시니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B4FF11-59D5-B118-DC58-6121F9156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70672F-A5C5-3BF3-82DF-598E62A7F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D8EA1F-6E3D-DADB-D5C0-C2FF88A0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81C169-81BC-C483-FCFC-703494D7B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A97388E3-32A3-8C78-72F7-5171ADC13A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EB04A91-DCA1-B6A5-6017-AFE8D729B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9BFEB2-4AC8-1036-C23D-2F28A70F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90B222-3D48-7286-DA2A-1B2857C58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2.Sometimes 'mid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2FCBA5-32DF-C6AF-B3DD-6C7068EC5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90F678-079E-7A63-6180-8D6B1F91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3D08FB0-BA47-153C-BCD7-E6A4D19D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7E7CD2-B11E-4D1D-AA18-44BC3CF1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1CFD7B-0FF1-ED8E-8845-2DD278230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때때로 괴롬 당하면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E652CD-BDB6-5E78-5037-B102169F3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9818C02-F0DC-7EA7-EFDB-CD9DCBE2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EBD9BCC-4EE7-D78B-C14D-9A7C42693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1170D1C-0A75-989C-9BDC-8FDB04993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DD5A48-EB7E-B2B9-68EE-A344EEAE7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C6F503-8AA5-8ED5-9401-987C80A8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0C85EE-C0D1-C459-5C3E-DDCEDBC4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3.Lord, I would clasp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7A42784-3F0C-E762-2B0C-205ACA66B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99CC9C8-8DCB-78B7-A7A6-3F3D25F45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0DD968-1AC5-F750-1582-E213E76E8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8716DE8-EF5F-226E-E9D6-0E864032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8D03B7-4012-51D3-2853-041CB8FB2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손을 붙잡고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E75AC1-93DF-0580-CDCF-9C72CB71B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0E6276C-0D7A-FFDC-DC04-9F55A7459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4BA3478-E677-D8C4-D648-618E0A401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3B1DC00-4B5E-AD1C-91C6-D2D127D4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28193B3-CE8D-E129-E7D6-C35B1C81F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CD87CE-1E9C-B827-6BEA-EEE0B82C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3.Lord, I would clasp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A0A5C19-5FB7-83C8-FD75-79F9ECE9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70EB513-4BED-E6A0-08CF-D6B612D1F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228E01B-CE4A-68B1-DE84-559A37EC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32FE0A2-F8E7-C4D5-1AFF-E01950AC3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5D1CD1-C1DB-9040-51BF-07059F0FF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손을 붙잡고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FA141CF-35CE-9C7B-A2BF-BB6A873A4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A820CDE-0DC4-D4ED-2FC3-076324DA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133E0EA0-FCAA-1751-1E3E-650B43421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FEC45B6-A8F8-1160-967A-8A562245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C59E66-1A42-D9F3-7961-BBDCBF407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A68ADC-04BC-B065-7A87-30B29F210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3.Lord, I would clasp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5FEFD92-544E-A054-356C-9F2E46A90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B3DB7B0-34A7-628E-04D2-1D361C80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F7E7DC-77C2-7E34-16AA-72EAAE514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7E3717-8B46-84B4-6CFE-D84D5389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C092ACA-5182-B8A6-40B1-907C05FC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손을 붙잡고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1672947-D3A1-FF5A-7758-6CF796DEA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33B656C-09F5-212B-B2FE-3FF5F9C3C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69A42765-ABB9-F9A1-BDBF-2CBE2B913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91D46B-497B-54B4-07E9-430687FC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284815-C61F-8DA6-8776-7F15D4A66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0B45995-423B-C78A-4E18-2DEA67A49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3.Lord, I would clasp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56957A-6DC5-82CD-0B1D-1A03259C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163D2F-FE9A-A68B-C6F4-27A03924A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8A78B8-DB04-703E-014A-4C63976B8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9628117-67F2-9723-708A-527FC094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A338A68-9D39-6058-51EB-82751F720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손을 붙잡고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55333B-26E6-6359-D3FA-F3F051587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2F19CFF-450E-3441-7E05-482E58F2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C7C5F89-1E67-EA3F-B63B-65A340D2C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4B884A-6AE7-6BA2-6EAF-6BEB0F3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474C20-48D7-3FEF-25E8-5C26CFD7A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66F026-64B7-EF01-C430-F840C154D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3.Lord, I would clasp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BAD6C39-6B61-A0D3-6341-ED37A4DA1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62D3C22-F2CC-3705-8947-F50DB648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0A02DCD-D9ED-663C-D1F1-AA361BC1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D8E0BA-5BF2-51C4-946E-152EDD20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5BAC91E-EBFA-EA44-7BBC-40091499C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손을 붙잡고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E314F9E-4115-1475-FD98-A4AB7E5F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DECDEF2-F073-489D-984E-2F69FF8D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D82B9EE-E8AF-D183-F95C-11F0BA31F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C03788-FE9B-9B6C-8729-5333C0EB9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473E7D9-1C0E-148B-0DDB-688ED455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61C347-E165-71A6-6FCA-C412B2EB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43A499-BFB1-A0C8-622D-AB7F7DD13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4.And when my task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AB139A-2417-65D8-2A20-D65EF886A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60D00AD-B852-F464-42F1-C2E608904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339A2E-FC96-1511-61C5-ABBA813DB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690287-0508-B094-6541-A96B552F8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931D75A-708E-386C-FB13-54CCFEFC5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이별할 때에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9502DF7-2178-7E1B-5628-D532746FD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7CB94BF4-2A4E-5B81-9C83-6E81BA8F3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EA4ED8-5D76-39AC-E3DA-78DF3299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D4DAA0-4633-AD1D-DFE9-C339CDA2A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EB774A-7ADB-DA14-818E-5FB578D7F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64891B6-8E5B-AB92-A9A3-021B56D0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4.And when my task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B9A14E5-B58E-051C-5272-5A2F7B5E5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39B9F2-D0B8-549A-37BB-E37B7560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FF6AB7-0B5F-0A52-302C-D6FA26DB8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4A7686-6EF2-A0B2-A2B8-1572A8AB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D0B889-D51E-0785-881E-5F6CE5E1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이별할 때에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CF7B5C9-A233-7E1A-EB0A-1A3709183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CAD17814-B0E6-6124-2892-A509E5A20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54D9B81-4EDE-3420-5A49-CB63FA12E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7DB930-6ACB-B384-4C52-E447D953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8F666BE-9375-6D14-8719-A72CE43E9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14D0B4-6134-8EAA-D070-7E69A1D45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4.And when my task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0A65A30-D89C-0D9B-E95B-EBA7EDB58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C8E554-0914-B8DB-D4EF-965932203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21E951-4C23-2641-2CF6-A2FA42B1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EBC9A2-70A6-F73A-5361-923703CC9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174118-F1CB-7715-8467-878D99524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이별할 때에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570A306-6D59-924C-A6D6-497969D7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88FDDF3E-ACE5-19B6-1E02-593C4B51B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E30432-9B62-739E-9DC8-46D948E52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9A54B01-C463-CEFB-66F3-4CC930AB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0033BA-96F8-B954-8B1F-E3FCA613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C55086-C0AD-203E-FB94-64E960EA8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48CE3A1-D455-170A-C30F-801E3AD2C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leadeth me,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9BF461-50E0-16BA-F3CD-B6A80376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F570F20-E1E5-180C-C6B9-A6CE8FC09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531BF6-51A4-ADCF-9BBE-18788FB0B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8D01B4D-25E6-99BA-BCBA-6227901C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9D4BB9E-432F-1D59-B99C-63C7D75C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날 항상 돌보시고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2E1EA93-E3C1-7DA4-A947-E0350AB1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D93B831-C4FF-F661-5DF2-CE88C6638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 leadeth me: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BAC47A-D99D-8ED7-811D-CA784C0A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1A6093-241B-5BD0-DA07-9CEE922C3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4896A0F-09D9-7DEE-E2D5-3417A3C3F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03523D7-DCA8-24DC-0F7C-AF817E36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CAC547-283C-E06B-CD1E-5B9E54DFA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거느리시니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38D1E8-4105-36BB-1C1D-5C9DB137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EA601B-27D7-32A3-73B8-BF9720B8A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D0E9113-7A17-9836-86CC-A0BFC1EA1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8940131-0299-EDA8-A095-0DAE3CCC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3B3865C0-1DF5-1557-22C9-843262333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E9F8A6-646B-352E-E799-BC9DC52FD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A45154-29B6-C943-6846-0AAAED29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7F2BFC8-8A22-4FFB-7D1E-18426A1A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56C01E-DB60-86BA-8560-2796B365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7E54E81-AC45-6A43-5A6C-AAC13DF8D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leadeth me,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CECA32-89AA-2111-8C5C-29767C9E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9020DB8-E55C-0884-4E51-DAC315441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594CC0-EE8B-1988-1446-755401ACD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19F1B42-3C97-DF1B-0651-317198362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9901422-4332-3CDC-E187-1243DF171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날 항상 돌보시고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6D9A3FD-B0E8-1AE1-C27C-CE6A64112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75E7BB-C5BA-0A2E-CEF6-B8BE9F3DD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거느리시니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89A2A0-6FB4-8A79-39F8-24D22137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194008-4DEA-015B-0D4E-2D905105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E64350-FC0F-4141-C02B-3F0A3776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925625-3223-EC17-FD19-FB7AEDE0E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85F67BE-9607-AC45-7F3B-68402552B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00A587-7FA3-A271-D93A-133F87464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거느리시니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343175-4500-650E-8B75-1A52708C4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B4EB0B-874B-74F1-6EB6-B2BD06887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99F0C8-3D2E-6317-575E-EF58DADCD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4B8A528-BA0E-CAA3-D23C-B2253AF48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1E01950-5C62-2948-35D8-21579E86C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2171ED-682B-0381-F32F-27417923E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거느리시니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C64EA4-0662-0CC1-A858-CD61E0B26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448EF9-33D3-8D11-C551-35308418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8A54F8-E879-3F3E-A4C0-572CC4DA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D254C9A-CC17-E951-73BC-48AE1594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7952890-E267-51A5-EB39-E4AEB683F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BA8202-569C-1A02-2130-4F71FBC7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거느리시니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CB3DA8-5333-9E1A-4794-9C4B081C6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2EB8BC-5911-F03B-B75F-FC6E5986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7E8FF4-71E7-A5CB-0703-2A3D019E2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202D56-2CF1-00C1-D818-72E65538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5317E49-58A4-F0E4-FA4E-A9D61E29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F47D27-BB41-F975-852D-A9B4DCCE8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7DFEDD-C9A2-C12B-36B0-67E208525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때때로 괴롬 당하면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7073A5-B917-CEC1-3082-D19FFD766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2DBFCCE-055B-2E2A-855B-584618DDD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BACF106-C3DF-CC33-9E40-CD2CA7DFD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C72C322-F061-856E-C675-DD86CFA95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179008-0A0B-0529-78DD-5B4F7A20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FA5A66-02A6-8C04-181A-7F6907464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때때로 괴롬 당하면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D5065A-DA7D-4EBE-1791-D2F43DE05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46F5F4-A29B-6116-0379-33200E7BA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72CA1A9-ADD0-BDF5-E499-721AA1468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CE4F8B6-70DD-8BFD-1647-6930B7E6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6F09C8-5854-6E3D-7624-51FA77FEF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A0B8C4-5316-45C0-2DD4-B2E9B347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때때로 괴롬 당하면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4BAA7C-37F6-D898-95F2-9CAE1D43E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F97542-56E1-9F5B-F079-6964C74A2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FBA1F89-FFEC-D65E-8FD1-54924246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05269B5-8FE3-5C64-D0F5-8DF9B8F6C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DB8A66-981D-10CB-0EED-853FD98A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20A43B-227A-A2F9-CAA5-034CBBF0F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때때로 괴롬 당하면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24E4FD-2862-4DFC-68F2-B76E54530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A78C0A-BA69-EDEB-0A91-8CE031A18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8133022-2D43-BE69-E72E-B5C6374E2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789D541-7D59-B34C-49EE-897B6DC8C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502882-4C5B-FDA1-7ED9-8EAD8FD2F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48DB4B-EE4F-DDCD-5F69-E87961152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B2FA70-0D7E-5991-100A-22429B35D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손을 붙잡고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0497DD-5C40-533E-ABB8-02060597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B68B11E-F759-A088-08A0-884BCFDD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4845F25-3564-8FAB-7DBD-389F6E323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4E37C3-B529-A3EB-D942-C9456DC5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 leadeth me: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39BD6D-6F6B-E083-54B3-37B63C88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D2CD38-27FF-6902-2898-C95AD98B0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B87829-2485-591E-500C-2F7110C9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D6D0FA-E163-73F0-E221-6A9BF93A5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29BAF4-D274-43FF-8CA0-8FA8E560C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거느리시니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F55EDB-9D8E-0344-EADD-624BCC516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FC7FF77-CC8F-DEB3-82E2-FA3B42976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557A58-3D27-EEE8-D7B1-724F08FE7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D6738E4-1140-904F-6BED-6D814E773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E37429B-617D-B09F-8E93-E25D4748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FF87EB-03FC-9633-F1B6-4583A01A0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C11C6F-1608-7A9D-63A8-81CABB1AE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69DADB-EFF6-EE73-06BD-54C9E32B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손을 붙잡고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6349C2-7A2B-DE96-1B18-40B045938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B03CAC6-8E21-3F3D-652A-6A7937112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42B3907-CE5B-0400-6FB6-996442343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7FA54A-A2BB-4E9B-2FD4-BCE0CDF6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49AD90-F274-A243-49B9-A6B23BEBB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A90963-1DA2-7370-5121-8EE782D6D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손을 붙잡고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CFFE5D-A51B-6838-DAE7-74309BB47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5CA966A-4118-5432-834C-24250761B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D424701-C064-1367-B600-8890FC0C5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82A07E-0361-41BE-6CF5-FFD2C2622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D823F2-ECEA-89F9-7B16-ADC94D7F9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4081DB-2C8E-C7CC-2C7B-7C161D40F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손을 붙잡고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8C1453-5F67-2404-2972-0AD8A997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FF1FD26-875D-9940-8DB3-5DE1143ED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7D71F51-1F63-1D83-6EF2-21E0DD6F7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6DDA99-6998-5309-62A3-66083A417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385D3E-DA9D-1235-1C88-55F9DE77E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46DD58-E4C6-2D3D-2333-7A8C0786D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E53551-DE1D-541B-B8BD-E85777101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이별할 때에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A048A03-EF4D-0EA0-7D24-EA448C457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408DE9B-00A1-5257-BC3A-9CBE072BB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011B26-AF6D-1EA8-5153-674FFC94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31FD75-8C81-02D8-89A4-94A41BE42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41B206-A388-2C0D-851E-0AE59FA4E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AD35DE-6734-3ADE-5AB5-31DFBB828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이별할 때에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45C8847-A735-F339-6554-E0B821F79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F958A8D2-BCBF-EDFB-64B0-F08012367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6B954E-6F6D-5441-EECC-4F3EFE50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A7E1F7-B64B-B324-9A6C-75602224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DF796B-4982-1531-BEB8-28E5C642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66702B-DACE-44D6-83E3-E4440B636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1856947-3BB6-B3DD-2B81-76A6C4669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날 항상 돌보시고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5DC9E5E7-84BC-6FFC-291B-BC764F165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F5C9E7-5EE6-E13B-A50D-0786FC1A5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6B1296-69DB-F433-D7BE-E5CC647C3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66A633-C61A-8C21-422C-2D697F6A0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31A3DE4-9036-BA9C-440D-56E161990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B09AA2C-83EE-E43E-FEF0-68E4AF8DD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날 항상 돌보시고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67B883A-867C-D3CE-73BC-EB6BB16A4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9121A09-4A67-61EC-FC88-DD7ECA01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 leadeth me: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C3ABECE-ED96-89F9-F5BE-81C2925F3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82973D-7513-D44C-2726-37D02E9E1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030698-303F-A59C-4F22-B7C76F6F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7D16010-3877-77BE-63EE-F8CB11519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9EDBB2-4DBF-0AD2-0F85-CB922AB19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거느리시니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0BED5F-7984-777D-209C-A87748F36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A988DCE-19A7-4C70-9907-578FA07B0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49CF56-5A20-0F14-BA2B-043CD880C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50246BC-8AAA-28CA-6314-E8F977957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7E90A53-DD56-63C0-2BB9-E3E67224C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BA1D39-3B32-DFCF-7C59-A3596059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 leadeth me: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84257A-7787-21B4-A0FF-AA27AF05D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2.Sometimes 'mid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5EB3192-D5FE-DEE6-5A2B-C009B398F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D45A534-93D2-09AA-E2BE-613C7695F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7B9F73-4C73-0CE7-04B8-F3F43E88F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2ED13D5-B0B2-6841-38D7-E229A1A4E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거느리시니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C1E2177-5B4C-ED62-65C8-9ED7AFD84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때때로 괴롬 당하면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3E2D30-16DC-43E6-76A1-47769BFD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7425BE-5680-E6AB-0BCD-6791C3793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ADFE293-6118-3CA1-84DD-8091B810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EE552BC-D06F-A82E-BD18-5283750F1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674050-0FE0-1B40-7EE6-6A37F164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6BED30-DD74-4390-5014-91CE5A45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2.Sometimes 'mid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AC69FD-DD06-5526-C633-16BC5BAB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24F432-7B4E-0A0B-66C7-67F7DDA65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A61EA62-0E72-DDE1-AFC0-2EDE6DF7A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82620F-39F0-F09F-64BF-75AED072A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D61676-040C-F08B-5014-5A2B72EA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때때로 괴롬 당하면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BA5B16F-AAE4-8BD9-0823-2C69B330F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E2B3EB-7294-6BAF-8B88-17FC3184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A5D602B-F0C9-7F83-92BD-BB981D991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C488B70-4E08-0EAA-7532-BB91F465B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6D0686-7DE4-D127-8DAA-14085A566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9D16BB-B474-ADC9-D923-D065FFF7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2.Sometimes 'mid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CA3B53F-ED69-9441-FF82-FEEC85172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2A3236-D33C-0441-7B85-A4B8889C8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64B71C8-A64B-0948-B550-893A3B4B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792CAA7-4428-54E8-0191-1DDE543D4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E7BECC-C792-46B1-491A-FBA7C832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때때로 괴롬 당하면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8C5CA6-1010-CCED-99DA-A266F237D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315D6E-437A-6A76-0844-E0DD97DC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0DF7066-C3C2-AE9A-B0FF-703A66EAE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B9F2DEE-B54F-9EA1-5A13-2A23A4B3167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38E915F-A143-C822-DFE2-D7EDF9D1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7C21F6-04F9-8A04-1D86-87E091BEA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2.Sometimes 'mid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3F3411-DCD7-904F-4FAF-5925BC988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4899B3-E9F4-0E4D-0F93-E233FF10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5691E06-F6E3-3143-F61F-E5007C44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B201C1-3CAE-AE5A-53F0-82762730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85B498-BE43-E3B2-E78E-79D3FAC6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때때로 괴롬 당하면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31A56ED-65A5-8DD9-B06F-B7676B8FA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2D1137-0EA8-8DB7-218A-4AF897ECF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4C67C36-86B5-FB01-7F52-BE29A4F80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A400628-C2F7-095D-922C-5397B7E76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74A8CF-82A6-43DE-A450-45BFCBF7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 leadeth me: O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7877EF-AB5F-8868-7567-CD7982231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2.Sometimes 'mid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DCA879-13AF-3397-1F04-05832D25B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would clasp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4182CD7-4784-8A58-AFB2-10E56D0D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 my task on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DC8568-82D4-D1EF-57BC-405D7B78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leadeth me, He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C015D4-EA94-3205-0EBC-19C85DD31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예수가 거느리시니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7108A62-EF4C-049B-2E6C-F2BA8BA80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때때로 괴롬 당하면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CD1AD50-6B33-2F2D-D7BA-2DC213809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손을 붙잡고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2795808-2406-78A2-ACCE-3FCF758B3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이별할 때에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32BAD96-3856-6110-B62C-9839D7973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 항상 돌보시고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1612</Words>
  <Application>Microsoft Office PowerPoint</Application>
  <PresentationFormat>On-screen Show (4:3)</PresentationFormat>
  <Paragraphs>280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2024-09-22T14:18:45Z</dcterms:modified>
</cp:coreProperties>
</file>