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79장" id="{27E27F07-9534-4F57-943A-E3EBF6F60207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379장" id="{E0F59D5B-BF07-49A6-A2BB-C9E96A158691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9CE8D3-0122-DDD8-FF2D-C62C8D5E8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4E4ED9-14F5-066B-339F-10CEA9DE2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307B53-A5F3-8815-4A6D-D59FADE7B4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128A8-5A96-4F78-91D8-7C86AEB127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748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2810D5-22A9-8322-9F93-E14379835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A13978-F6DA-E6B1-320E-AC3A77607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B784F6-C933-19AD-BAC7-1CB41F37A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0A2AB-3BC3-4D37-89C9-48706F3723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677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B5306F-E4B7-3065-9B76-DEAF3D829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604AE3-F2D3-76E4-0647-B9692A8A9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BC2BF9-21D4-CEEC-69B3-87764DEF6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D2160-06FD-463B-801C-D0AB6E0CDF9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922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B01B46-B6F9-8F9A-4D79-EDCE614AC0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B1D533-23A3-399F-D87A-6F7CC342C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A5F01-379D-0AAF-B0FE-F014890C2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0F673-D46D-4BFB-A37C-981B839EED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700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555315-236B-D721-E233-2C13F5EBE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18AD0-3DF4-2597-7450-42162CDED4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BC079E-5D04-E289-7A6A-04215D464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A5163-5B6E-4F50-8814-FC6F8F5764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967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9576CB-BDE4-8902-B565-163FAEB73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DBA0BF-F19E-2895-3351-D6DDFB64A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0D95A-4290-84AC-1D64-E1BAC61B7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A5E10-2FA5-45E7-B6F5-FEE9D4EFAF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718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55B1EB-6428-5DC6-5D88-F28374BEA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909488-4D40-E737-69C4-DA4DB1814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A5CC91-2A04-1DE9-715F-E356A2927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F1C18-7A7E-42B1-B708-76634AAD5C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569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12316A-990D-14CB-774A-674B1B5C8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0AEDD3-7CD5-3EA3-AB8E-7068451052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F26C1F-D252-50A3-CA75-408353F74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338C8-C322-4C57-AED0-4FEB353E70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553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ED9F3C-6E61-B210-C054-DAAE52FB54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D9FC92-E33F-AECB-1354-C64AB0B90A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BF12AB-55F1-2F3B-C433-8295A1AE6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ACE56-111F-49B6-98B1-934CC53DF2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512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451167-5AB3-2350-B6D1-49688FDD6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1C65F-82C2-8C54-5B4B-F25C40272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7B58FB-1256-B8D6-5E36-690EE513E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F5615-CA3A-49CC-AE63-031700FBBB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264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573CDF-239E-73B6-DC09-18927D105F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53FC9-5A40-5DC8-D565-92C4E4A32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B7226C-FA15-7885-C97C-CC030710B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AC839-A40F-4659-B776-7A68D8B3AE8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29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7968D1-58D5-A217-88E8-C297B0BD1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408A22-A174-574E-DC01-D0ED45A10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48A4F4-B898-E68D-1E92-B9C9FF83AE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33C8DD-B404-BFBD-5B0B-57D7060BEC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D508608-12A3-52FE-9ED7-7A2BB759F4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0956EF3-A046-432C-BF5D-0C3E6A90F4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3F7B48-8755-CA75-5270-BCCD16271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1.Lead, kindly Light! amid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077F69-BB41-C3E2-0353-48250CC13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was not ever thus, nor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1EF31A-3C2B-124B-54F6-EEAAED739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long Thy pow'r hath blest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9AC06C-F862-B82E-0535-92D9F163A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갈길 멀고 밤은 깊은데</a:t>
            </a:r>
          </a:p>
        </p:txBody>
      </p:sp>
      <p:sp>
        <p:nvSpPr>
          <p:cNvPr id="20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AF396D-5D32-A22C-B616-10E71CEA6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이전에 방탕하게 지낼 때</a:t>
            </a:r>
          </a:p>
        </p:txBody>
      </p:sp>
      <p:sp>
        <p:nvSpPr>
          <p:cNvPr id="20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0D2C88-9B31-E538-248F-CD4CC53E4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이전에 나를 인도하신 주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3F14BBFB-FF71-52D9-77FC-D2C5EA68E3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08877A4-934A-A6F6-C27E-93A079928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0362C66-183D-C65D-FAC9-35812A81E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1.Lead, kindly Light! amid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E9846B-DC1D-0216-576C-DCC2E5975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was not ever thus, nor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07C7F8-85F8-0429-9DAB-914DA0A94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3.So long Thy pow'r hath blest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E72B0E2-DF11-6CCA-F8DE-35D4E3710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갈길 멀고 밤은 깊은데</a:t>
            </a:r>
          </a:p>
        </p:txBody>
      </p:sp>
      <p:sp>
        <p:nvSpPr>
          <p:cNvPr id="1127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5226E57-5542-690B-675E-29F977A8D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이전에 방탕하게 지낼 때</a:t>
            </a:r>
          </a:p>
        </p:txBody>
      </p:sp>
      <p:sp>
        <p:nvSpPr>
          <p:cNvPr id="1127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B886C7-3C4E-2BB6-0B92-75F1DD61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이전에 나를 인도하신 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B90C14A-3FDD-B897-4F25-899B5F9BE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15E9169-9966-5971-3900-ACCB2B1B5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1.Lead, kindly Light! amid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AEDF3DD-D475-3DA2-C1DB-CFF1E7AD0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was not ever thus, nor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9318A9-5239-515B-0E57-3C9A3F5F6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3.So long Thy pow'r hath blest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BF479B0-9A1F-E5CE-7A8F-B1C55E0E8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갈길 멀고 밤은 깊은데</a:t>
            </a:r>
          </a:p>
        </p:txBody>
      </p:sp>
      <p:sp>
        <p:nvSpPr>
          <p:cNvPr id="1229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648C17F-23ED-74AE-A34D-AB08ECF34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이전에 방탕하게 지낼 때</a:t>
            </a:r>
          </a:p>
        </p:txBody>
      </p:sp>
      <p:sp>
        <p:nvSpPr>
          <p:cNvPr id="1229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89E9820-E4B6-81F5-5A42-EBC6A3055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이전에 나를 인도하신 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1DBFAA1-FF4C-9781-5D34-C6F4852B1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44B59F5-6900-4D62-ADBE-B5D676BE9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1.Lead, kindly Light! amid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F1E2669-9005-76D8-1556-49B53F0C1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was not ever thus, nor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80286C-8EC3-7164-86A9-9D2F94065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3.So long Thy pow'r hath blest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402C675-304D-38EF-A331-CA50AF666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갈길 멀고 밤은 깊은데</a:t>
            </a:r>
          </a:p>
        </p:txBody>
      </p:sp>
      <p:sp>
        <p:nvSpPr>
          <p:cNvPr id="1331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92DB329-D8AB-FDE2-6DF4-B024530B1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이전에 방탕하게 지낼 때</a:t>
            </a:r>
          </a:p>
        </p:txBody>
      </p:sp>
      <p:sp>
        <p:nvSpPr>
          <p:cNvPr id="1332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025C504-DC4F-5C67-1453-4FFBFE7C8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이전에 나를 인도하신 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447BCA67-B3F3-6F7D-1388-C0F0E7698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CC5F35-8461-39E0-6786-838E4FDA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갈 길 멀고 밤은 깊은데 빛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81BB10-3212-C518-8D33-10D557CDC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이전에 방탕하게 지낼 때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6FD6B6-A41F-8A91-A649-57D4CC9FC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이전에 나를 인도하신 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E21D759-5222-BA4A-9064-45446C5AD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1C6EF1-763F-A96D-E17D-1AD6839DA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갈 길 멀고 밤은 깊은데 빛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1F90FB-3DFB-9752-A696-939AD7F8D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이전에 방탕하게 지낼 때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A222F8-6F66-B858-7571-98F4B0FDE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이전에 나를 인도하신 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73E6F57-06B2-7111-8BDF-146B8F353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EA23B1-A445-56B7-B278-65CC32C4C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갈 길 멀고 밤은 깊은데 빛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B52E9B-F41A-EED7-885A-894C6F707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이전에 방탕하게 지낼 때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2FE46E-A10A-C50C-EC1D-A34F8A20F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이전에 나를 인도하신 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C4E5DB5-9C92-9BAA-78A3-4E4ED5307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BDE3B4-66F0-FF9A-4BCC-DA6285D86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갈 길 멀고 밤은 깊은데 빛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645244-1E35-85C6-FED3-2273956B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이전에 방탕하게 지낼 때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55CFEB-9BDC-51B2-329A-2B68686E1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이전에 나를 인도하신 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0921DA7-D46C-CA44-22C1-5F27C63BD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D64AC1-F0F8-7A00-4D6C-F9D8C0076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갈 길 멀고 밤은 깊은데 빛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5B33F6-ED35-8619-70D4-4506184B9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이전에 방탕하게 지낼 때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B6173F-9DA7-6606-AC26-0B10451AD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이전에 나를 인도하신 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539FF2D-300B-AEEB-DF1C-F7C604A8E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015257-9DDD-1FBC-98D4-1DFC87935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갈 길 멀고 밤은 깊은데 빛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85B2B5-77B7-066A-57E6-7F40FADE1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이전에 방탕하게 지낼 때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ABD3F5-C8C8-FD9B-5849-AF87B6841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이전에 나를 인도하신 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5AA2CC6-EA6D-C84E-3EF0-ED1D6CFEB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C47F96-7885-F4F4-9EE6-8A2E3D36F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1.Lead, kindly Light! amid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D3232E-E36B-2BFC-687B-9B29A446C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was not ever thus, nor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4D604E6-268F-FD75-720F-B8D2011F3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long Thy pow'r hath blest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A21BB7B-F207-D199-6D45-1C816892F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갈길 멀고 밤은 깊은데</a:t>
            </a:r>
          </a:p>
        </p:txBody>
      </p:sp>
      <p:sp>
        <p:nvSpPr>
          <p:cNvPr id="307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E1D10A-E620-6827-DE1A-80904BDAD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이전에 방탕하게 지낼 때</a:t>
            </a:r>
          </a:p>
        </p:txBody>
      </p:sp>
      <p:sp>
        <p:nvSpPr>
          <p:cNvPr id="308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62C7716-55CB-7CB9-76C9-2799C4390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이전에 나를 인도하신 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BF7E8F2-7966-5AB6-EF0F-A9D44AED2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C7B3CCB-3034-FAAE-A2D5-6DF36A56B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1.Lead, kindly Light! amid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6DF88CB-D986-2F97-C0E5-B19A7E75B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was not ever thus, nor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BF5388A-AACD-519A-543B-11636CC9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long Thy pow'r hath blest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9CE2620-DEA5-AD45-D57C-7509FB34E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갈길 멀고 밤은 깊은데</a:t>
            </a:r>
          </a:p>
        </p:txBody>
      </p:sp>
      <p:sp>
        <p:nvSpPr>
          <p:cNvPr id="410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5F3E032-4CA2-695C-704B-AA86C3BFE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이전에 방탕하게 지낼 때</a:t>
            </a:r>
          </a:p>
        </p:txBody>
      </p:sp>
      <p:sp>
        <p:nvSpPr>
          <p:cNvPr id="410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713130-6661-FD65-4976-633A74A69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이전에 나를 인도하신 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AFF618D-B272-B45B-C451-8600DD349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F98E81-F7BB-A689-8E3F-48CFF9206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1.Lead, kindly Light! amid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D0B6AD0-2E09-0917-238C-F8B5B31B1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was not ever thus, nor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5A35180-36E6-B497-3139-25C4D8073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long Thy pow'r hath blest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868A644-BC15-C8DA-8121-2F3C69B9B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갈길 멀고 밤은 깊은데</a:t>
            </a:r>
          </a:p>
        </p:txBody>
      </p:sp>
      <p:sp>
        <p:nvSpPr>
          <p:cNvPr id="512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2F59682-B841-06E8-AD7F-A32886465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이전에 방탕하게 지낼 때</a:t>
            </a:r>
          </a:p>
        </p:txBody>
      </p:sp>
      <p:sp>
        <p:nvSpPr>
          <p:cNvPr id="512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ACC4CAA-09C5-8B23-AC79-8F33D905D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이전에 나를 인도하신 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5B5BB40-1EE9-2463-BD8B-905EB161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48340D3-C3F2-DC37-C3B7-4BD90085E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1.Lead, kindly Light! amid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DC14EC5-8CB1-3BDB-6516-BA5447B44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was not ever thus, nor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3735FE3-0B78-2230-3B3F-866B6C3EB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long Thy pow'r hath blest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73D7C59-A4D2-11C9-3DEC-835750842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갈길 멀고 밤은 깊은데</a:t>
            </a:r>
          </a:p>
        </p:txBody>
      </p:sp>
      <p:sp>
        <p:nvSpPr>
          <p:cNvPr id="615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95BFDC2-A37E-1172-2DDC-8E6298FB4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이전에 방탕하게 지낼 때</a:t>
            </a:r>
          </a:p>
        </p:txBody>
      </p:sp>
      <p:sp>
        <p:nvSpPr>
          <p:cNvPr id="615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24C35B5-2E18-B7A9-BB22-72AB830E7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이전에 나를 인도하신 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A43CE1D-EABE-2B05-94A6-ACA3A5BD3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0F714B-1EFA-24B2-B074-AE33C09E2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1.Lead, kindly Light! amid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B198CB2-E52B-7A52-151D-E1D6FCA7C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was not ever thus, nor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B8381B9-9C1D-6F15-F6A5-50346C59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long Thy pow'r hath blest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7719608-4FE3-CA13-A8EF-C5DD11C22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갈길 멀고 밤은 깊은데</a:t>
            </a:r>
          </a:p>
        </p:txBody>
      </p:sp>
      <p:sp>
        <p:nvSpPr>
          <p:cNvPr id="717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0931872-431F-C8C4-ECC7-0E0B33B3B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이전에 방탕하게 지낼 때</a:t>
            </a:r>
          </a:p>
        </p:txBody>
      </p:sp>
      <p:sp>
        <p:nvSpPr>
          <p:cNvPr id="717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A517933-0B26-DF3E-104C-FBB253B10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이전에 나를 인도하신 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0595C69-4682-303F-4E7E-1F6C9C385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D07479-2677-14DE-BCB0-F22AB9CFE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1.Lead, kindly Light! amid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BE9B40-EABA-8C6B-4C56-A52DDBC5A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was not ever thus, nor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BD39E02-6ABC-FF47-919A-DCACA32D3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long Thy pow'r hath blest 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6E542D5-9A21-E3F9-F1C2-E48BD4D32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갈길 멀고 밤은 깊은데</a:t>
            </a:r>
          </a:p>
        </p:txBody>
      </p:sp>
      <p:sp>
        <p:nvSpPr>
          <p:cNvPr id="819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9CD6720-03E4-46D3-036D-FF0806765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이전에 방탕하게 지낼 때</a:t>
            </a:r>
          </a:p>
        </p:txBody>
      </p:sp>
      <p:sp>
        <p:nvSpPr>
          <p:cNvPr id="820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C2438A-3B9F-3E01-88F0-83014B72E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이전에 나를 인도하신 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E427B8E-5F36-CF3A-AAA6-0F612484C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294A97-790B-87F2-3B50-68C1DA2DD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1.Lead, kindly Light! amid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F1C021E-58C8-9E3B-CE1D-0370CC26A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was not ever thus, nor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C10F96A-2190-826D-1F45-A942A5C8C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long Thy pow'r hath blest 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AF311CF-EE24-97D4-304A-DF4031DA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갈길 멀고 밤은 깊은데</a:t>
            </a:r>
          </a:p>
        </p:txBody>
      </p:sp>
      <p:sp>
        <p:nvSpPr>
          <p:cNvPr id="922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E60F78E-3EAD-A9CC-4D9A-C19380907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이전에 방탕하게 지낼 때</a:t>
            </a:r>
          </a:p>
        </p:txBody>
      </p:sp>
      <p:sp>
        <p:nvSpPr>
          <p:cNvPr id="922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C3A2D8-C97E-CBDB-E7D2-F2EE908D2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이전에 나를 인도하신 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BD1C488-2F1D-9A44-6F6A-493C3EF6A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E5EA22F-3409-AECD-CC0C-3775457CC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1.Lead, kindly Light! amid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8F0371-7EA8-A659-E1A8-9961AC8F5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was not ever thus, nor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FB8A0E7-05CE-7F6E-8BD4-50E189752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3.So long Thy pow'r hath blest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5BB410B-83E4-FFE7-F4F7-518EF344C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갈길 멀고 밤은 깊은데</a:t>
            </a:r>
          </a:p>
        </p:txBody>
      </p:sp>
      <p:sp>
        <p:nvSpPr>
          <p:cNvPr id="1024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9FD976-7625-C625-BFE0-54BD83E27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이전에 방탕하게 지낼 때</a:t>
            </a:r>
          </a:p>
        </p:txBody>
      </p:sp>
      <p:sp>
        <p:nvSpPr>
          <p:cNvPr id="1024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A43C9A-C9DD-9016-5ED8-775428D91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이전에 나를 인도하신 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654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2023-05-07T13:57:09Z</dcterms:modified>
</cp:coreProperties>
</file>