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56" r:id="rId18"/>
    <p:sldId id="257" r:id="rId19"/>
    <p:sldId id="258" r:id="rId20"/>
    <p:sldId id="272" r:id="rId21"/>
    <p:sldId id="259" r:id="rId22"/>
    <p:sldId id="273" r:id="rId23"/>
    <p:sldId id="260" r:id="rId24"/>
    <p:sldId id="274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70장" id="{07455155-F2B8-4735-9547-40456D74809B}">
          <p14:sldIdLst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</p14:sldIdLst>
        </p14:section>
        <p14:section name="새찬송가 370장" id="{A094B813-4F57-4F03-BA56-A7CBCE2F75A0}">
          <p14:sldIdLst>
            <p14:sldId id="256"/>
            <p14:sldId id="257"/>
            <p14:sldId id="258"/>
            <p14:sldId id="272"/>
            <p14:sldId id="259"/>
            <p14:sldId id="273"/>
            <p14:sldId id="260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FA56A-2C9D-4A70-A5B9-E035FE5A7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664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4486D9-CF27-4F53-9790-89C439F232B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9956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A7A806-AA0A-4A79-9F82-CF2B1E300C2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886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9A88A-2AD9-44CC-9332-70F766809F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4975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E2F0C-185B-4334-9939-2B4421516E9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0908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6D05F7-0DFD-4716-8580-A09F9594959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709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EBAA7-8BAC-47A9-B55E-19EECEE4325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146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DEEC6-FAE0-4E1A-8A64-EA22217F112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7842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D139D5-819C-48F2-9897-974EB8F31DB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059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99556-9D49-4092-8876-F391665FC69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4894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D04E2-9AE1-400E-B4D8-3873C2832BB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017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832AC2C7-D621-4574-836A-E321F4C0EF1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trusting heart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passing days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 tells me of my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to the throne of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R.Singing I go along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안에 있는 나에게</a:t>
            </a:r>
          </a:p>
        </p:txBody>
      </p:sp>
      <p:sp>
        <p:nvSpPr>
          <p:cNvPr id="205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그 두려움이 변하여</a:t>
            </a:r>
          </a:p>
        </p:txBody>
      </p:sp>
      <p:sp>
        <p:nvSpPr>
          <p:cNvPr id="205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주는 자비하셔서</a:t>
            </a:r>
          </a:p>
        </p:txBody>
      </p:sp>
      <p:sp>
        <p:nvSpPr>
          <p:cNvPr id="205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주와 맺은 언약은</a:t>
            </a:r>
          </a:p>
        </p:txBody>
      </p:sp>
      <p:sp>
        <p:nvSpPr>
          <p:cNvPr id="205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주님을 찬송하면서</a:t>
            </a:r>
          </a:p>
        </p:txBody>
      </p:sp>
      <p:pic>
        <p:nvPicPr>
          <p:cNvPr id="2060" name="그림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265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trusting heart to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passing days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3.He tells me of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to the throne of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R.Singing I go along 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안에 있는 나에게</a:t>
            </a:r>
          </a:p>
        </p:txBody>
      </p:sp>
      <p:sp>
        <p:nvSpPr>
          <p:cNvPr id="1127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그 두려움이 변하여</a:t>
            </a:r>
          </a:p>
        </p:txBody>
      </p:sp>
      <p:sp>
        <p:nvSpPr>
          <p:cNvPr id="1127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주는 자비하셔서</a:t>
            </a:r>
          </a:p>
        </p:txBody>
      </p:sp>
      <p:sp>
        <p:nvSpPr>
          <p:cNvPr id="1127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주와 맺은 언약은</a:t>
            </a:r>
          </a:p>
        </p:txBody>
      </p:sp>
      <p:sp>
        <p:nvSpPr>
          <p:cNvPr id="1127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주님을 찬송하면서</a:t>
            </a:r>
          </a:p>
        </p:txBody>
      </p:sp>
    </p:spTree>
    <p:extLst>
      <p:ext uri="{BB962C8B-B14F-4D97-AF65-F5344CB8AC3E}">
        <p14:creationId xmlns:p14="http://schemas.microsoft.com/office/powerpoint/2010/main" val="58660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trusting heart to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passing days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3.He tells me of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to the throne of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R.Singing I go along 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안에 있는 나에게</a:t>
            </a:r>
          </a:p>
        </p:txBody>
      </p:sp>
      <p:sp>
        <p:nvSpPr>
          <p:cNvPr id="1229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그 두려움이 변하여</a:t>
            </a:r>
          </a:p>
        </p:txBody>
      </p:sp>
      <p:sp>
        <p:nvSpPr>
          <p:cNvPr id="1229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주는 자비하셔서</a:t>
            </a:r>
          </a:p>
        </p:txBody>
      </p:sp>
      <p:sp>
        <p:nvSpPr>
          <p:cNvPr id="1229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주와 맺은 언약은</a:t>
            </a:r>
          </a:p>
        </p:txBody>
      </p:sp>
      <p:sp>
        <p:nvSpPr>
          <p:cNvPr id="1230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주님을 찬송하면서</a:t>
            </a:r>
          </a:p>
        </p:txBody>
      </p:sp>
    </p:spTree>
    <p:extLst>
      <p:ext uri="{BB962C8B-B14F-4D97-AF65-F5344CB8AC3E}">
        <p14:creationId xmlns:p14="http://schemas.microsoft.com/office/powerpoint/2010/main" val="3353274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trusting heart to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passing days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3.He tells me of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to the throne of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R.Singing I go along 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안에 있는 나에게</a:t>
            </a:r>
          </a:p>
        </p:txBody>
      </p:sp>
      <p:sp>
        <p:nvSpPr>
          <p:cNvPr id="1332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그 두려움이 변하여</a:t>
            </a:r>
          </a:p>
        </p:txBody>
      </p:sp>
      <p:sp>
        <p:nvSpPr>
          <p:cNvPr id="1332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주는 자비하셔서</a:t>
            </a:r>
          </a:p>
        </p:txBody>
      </p:sp>
      <p:sp>
        <p:nvSpPr>
          <p:cNvPr id="1332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주와 맺은 언약은</a:t>
            </a:r>
          </a:p>
        </p:txBody>
      </p:sp>
      <p:sp>
        <p:nvSpPr>
          <p:cNvPr id="1332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주님을 찬송하면서</a:t>
            </a:r>
          </a:p>
        </p:txBody>
      </p:sp>
    </p:spTree>
    <p:extLst>
      <p:ext uri="{BB962C8B-B14F-4D97-AF65-F5344CB8AC3E}">
        <p14:creationId xmlns:p14="http://schemas.microsoft.com/office/powerpoint/2010/main" val="2034966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trusting heart to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passing days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 tells me of my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4.When to the throne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R.Singing I go along 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안에 있는 나에게</a:t>
            </a:r>
          </a:p>
        </p:txBody>
      </p:sp>
      <p:sp>
        <p:nvSpPr>
          <p:cNvPr id="1434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그 두려움이 변하여</a:t>
            </a:r>
          </a:p>
        </p:txBody>
      </p:sp>
      <p:sp>
        <p:nvSpPr>
          <p:cNvPr id="1434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주는 자비하셔서</a:t>
            </a:r>
          </a:p>
        </p:txBody>
      </p:sp>
      <p:sp>
        <p:nvSpPr>
          <p:cNvPr id="1434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내 주와 맺은 언약은</a:t>
            </a:r>
          </a:p>
        </p:txBody>
      </p:sp>
      <p:sp>
        <p:nvSpPr>
          <p:cNvPr id="1434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주님을 찬송하면서</a:t>
            </a:r>
          </a:p>
        </p:txBody>
      </p:sp>
    </p:spTree>
    <p:extLst>
      <p:ext uri="{BB962C8B-B14F-4D97-AF65-F5344CB8AC3E}">
        <p14:creationId xmlns:p14="http://schemas.microsoft.com/office/powerpoint/2010/main" val="2664906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trusting heart to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passing days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 tells me of my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4.When to the throne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R.Singing I go along 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안에 있는 나에게</a:t>
            </a:r>
          </a:p>
        </p:txBody>
      </p:sp>
      <p:sp>
        <p:nvSpPr>
          <p:cNvPr id="1536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그 두려움이 변하여</a:t>
            </a:r>
          </a:p>
        </p:txBody>
      </p:sp>
      <p:sp>
        <p:nvSpPr>
          <p:cNvPr id="1537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주는 자비하셔서</a:t>
            </a:r>
          </a:p>
        </p:txBody>
      </p:sp>
      <p:sp>
        <p:nvSpPr>
          <p:cNvPr id="1537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내 주와 맺은 언약은</a:t>
            </a:r>
          </a:p>
        </p:txBody>
      </p:sp>
      <p:sp>
        <p:nvSpPr>
          <p:cNvPr id="1537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주님을 찬송하면서</a:t>
            </a:r>
          </a:p>
        </p:txBody>
      </p:sp>
    </p:spTree>
    <p:extLst>
      <p:ext uri="{BB962C8B-B14F-4D97-AF65-F5344CB8AC3E}">
        <p14:creationId xmlns:p14="http://schemas.microsoft.com/office/powerpoint/2010/main" val="1695666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trusting heart to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passing days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 tells me of my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to the throne of 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R.Singing I go along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안에 있는 나에게</a:t>
            </a:r>
          </a:p>
        </p:txBody>
      </p:sp>
      <p:sp>
        <p:nvSpPr>
          <p:cNvPr id="1639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그 두려움이 변하여</a:t>
            </a:r>
          </a:p>
        </p:txBody>
      </p:sp>
      <p:sp>
        <p:nvSpPr>
          <p:cNvPr id="1639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주는 자비하셔서</a:t>
            </a:r>
          </a:p>
        </p:txBody>
      </p:sp>
      <p:sp>
        <p:nvSpPr>
          <p:cNvPr id="1639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주와 맺은 언약은</a:t>
            </a:r>
          </a:p>
        </p:txBody>
      </p:sp>
      <p:sp>
        <p:nvSpPr>
          <p:cNvPr id="1639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주님을 찬송하면서</a:t>
            </a:r>
          </a:p>
        </p:txBody>
      </p:sp>
    </p:spTree>
    <p:extLst>
      <p:ext uri="{BB962C8B-B14F-4D97-AF65-F5344CB8AC3E}">
        <p14:creationId xmlns:p14="http://schemas.microsoft.com/office/powerpoint/2010/main" val="3921145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trusting heart to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passing days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 tells me of my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to the throne of 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R.Singing I go along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안에 있는 나에게</a:t>
            </a:r>
          </a:p>
        </p:txBody>
      </p:sp>
      <p:sp>
        <p:nvSpPr>
          <p:cNvPr id="1741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그 두려움이 변하여</a:t>
            </a:r>
          </a:p>
        </p:txBody>
      </p:sp>
      <p:sp>
        <p:nvSpPr>
          <p:cNvPr id="1741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주는 자비하셔서</a:t>
            </a:r>
          </a:p>
        </p:txBody>
      </p:sp>
      <p:sp>
        <p:nvSpPr>
          <p:cNvPr id="1741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주와 맺은 언약은</a:t>
            </a:r>
          </a:p>
        </p:txBody>
      </p:sp>
      <p:sp>
        <p:nvSpPr>
          <p:cNvPr id="1742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주님을 찬송하면서</a:t>
            </a:r>
          </a:p>
        </p:txBody>
      </p:sp>
    </p:spTree>
    <p:extLst>
      <p:ext uri="{BB962C8B-B14F-4D97-AF65-F5344CB8AC3E}">
        <p14:creationId xmlns:p14="http://schemas.microsoft.com/office/powerpoint/2010/main" val="232152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안에 있는 나에게 딴 근심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그 두려움이 변하여 내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주는 자비하셔서 늘 함께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주와 맺은 언약은 영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안에 있는 나에게 딴 근심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그 두려움이 변하여 내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주는 자비하셔서 늘 함께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주와 맺은 언약은 영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안에 있는 나에게 딴 근심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그 두려움이 변하여 내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주는 자비하셔서 늘 함께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주와 맺은 언약은 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trusting heart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passing days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 tells me of my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to the throne of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R.Singing I go along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안에 있는 나에게</a:t>
            </a:r>
          </a:p>
        </p:txBody>
      </p:sp>
      <p:sp>
        <p:nvSpPr>
          <p:cNvPr id="308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그 두려움이 변하여</a:t>
            </a:r>
          </a:p>
        </p:txBody>
      </p:sp>
      <p:sp>
        <p:nvSpPr>
          <p:cNvPr id="308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주는 자비하셔서</a:t>
            </a:r>
          </a:p>
        </p:txBody>
      </p:sp>
      <p:sp>
        <p:nvSpPr>
          <p:cNvPr id="308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주와 맺은 언약은</a:t>
            </a:r>
          </a:p>
        </p:txBody>
      </p:sp>
      <p:sp>
        <p:nvSpPr>
          <p:cNvPr id="308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주님을 찬송하면서</a:t>
            </a:r>
          </a:p>
        </p:txBody>
      </p:sp>
    </p:spTree>
    <p:extLst>
      <p:ext uri="{BB962C8B-B14F-4D97-AF65-F5344CB8AC3E}">
        <p14:creationId xmlns:p14="http://schemas.microsoft.com/office/powerpoint/2010/main" val="2257724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안에 있는 나에게 딴 근심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그 두려움이 변하여 내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주는 자비하셔서 늘 함께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주와 맺은 언약은 영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안에 있는 나에게 딴 근심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그 두려움이 변하여 내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주는 자비하셔서 늘 함께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주와 맺은 언약은 영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안에 있는 나에게 딴 근심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그 두려움이 변하여 내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주는 자비하셔서 늘 함께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주와 맺은 언약은 영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안에 있는 나에게 딴 근심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그 두려움이 변하여 내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주는 자비하셔서 늘 함께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내 주와 맺은 언약은 영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안에 있는 나에게 딴 근심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그 두려움이 변하여 내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주는 자비하셔서 늘 함께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내 주와 맺은 언약은 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trusting heart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passing days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 tells me of my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to the throne of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R.Singing I go along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안에 있는 나에게</a:t>
            </a:r>
          </a:p>
        </p:txBody>
      </p:sp>
      <p:sp>
        <p:nvSpPr>
          <p:cNvPr id="410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그 두려움이 변하여</a:t>
            </a:r>
          </a:p>
        </p:txBody>
      </p:sp>
      <p:sp>
        <p:nvSpPr>
          <p:cNvPr id="410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주는 자비하셔서</a:t>
            </a:r>
          </a:p>
        </p:txBody>
      </p:sp>
      <p:sp>
        <p:nvSpPr>
          <p:cNvPr id="410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주와 맺은 언약은</a:t>
            </a:r>
          </a:p>
        </p:txBody>
      </p:sp>
      <p:sp>
        <p:nvSpPr>
          <p:cNvPr id="410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주님을 찬송하면서</a:t>
            </a:r>
          </a:p>
        </p:txBody>
      </p:sp>
    </p:spTree>
    <p:extLst>
      <p:ext uri="{BB962C8B-B14F-4D97-AF65-F5344CB8AC3E}">
        <p14:creationId xmlns:p14="http://schemas.microsoft.com/office/powerpoint/2010/main" val="3819766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trusting heart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passing days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 tells me of my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to the throne of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R.Singing I go along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안에 있는 나에게</a:t>
            </a:r>
          </a:p>
        </p:txBody>
      </p:sp>
      <p:sp>
        <p:nvSpPr>
          <p:cNvPr id="512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그 두려움이 변하여</a:t>
            </a:r>
          </a:p>
        </p:txBody>
      </p:sp>
      <p:sp>
        <p:nvSpPr>
          <p:cNvPr id="513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주는 자비하셔서</a:t>
            </a:r>
          </a:p>
        </p:txBody>
      </p:sp>
      <p:sp>
        <p:nvSpPr>
          <p:cNvPr id="513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주와 맺은 언약은</a:t>
            </a:r>
          </a:p>
        </p:txBody>
      </p:sp>
      <p:sp>
        <p:nvSpPr>
          <p:cNvPr id="513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주님을 찬송하면서</a:t>
            </a:r>
          </a:p>
        </p:txBody>
      </p:sp>
    </p:spTree>
    <p:extLst>
      <p:ext uri="{BB962C8B-B14F-4D97-AF65-F5344CB8AC3E}">
        <p14:creationId xmlns:p14="http://schemas.microsoft.com/office/powerpoint/2010/main" val="3829616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trusting heart to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 passing days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 tells me of my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to the throne of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R.Singing I go along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안에 있는 나에게</a:t>
            </a:r>
          </a:p>
        </p:txBody>
      </p:sp>
      <p:sp>
        <p:nvSpPr>
          <p:cNvPr id="615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그 두려움이 변하여</a:t>
            </a:r>
          </a:p>
        </p:txBody>
      </p:sp>
      <p:sp>
        <p:nvSpPr>
          <p:cNvPr id="615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주는 자비하셔서</a:t>
            </a:r>
          </a:p>
        </p:txBody>
      </p:sp>
      <p:sp>
        <p:nvSpPr>
          <p:cNvPr id="615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주와 맺은 언약은</a:t>
            </a:r>
          </a:p>
        </p:txBody>
      </p:sp>
      <p:sp>
        <p:nvSpPr>
          <p:cNvPr id="615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주님을 찬송하면서</a:t>
            </a:r>
          </a:p>
        </p:txBody>
      </p:sp>
    </p:spTree>
    <p:extLst>
      <p:ext uri="{BB962C8B-B14F-4D97-AF65-F5344CB8AC3E}">
        <p14:creationId xmlns:p14="http://schemas.microsoft.com/office/powerpoint/2010/main" val="405161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trusting heart to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 passing days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 tells me of my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to the throne of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R.Singing I go along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안에 있는 나에게</a:t>
            </a:r>
          </a:p>
        </p:txBody>
      </p:sp>
      <p:sp>
        <p:nvSpPr>
          <p:cNvPr id="717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그 두려움이 변하여</a:t>
            </a:r>
          </a:p>
        </p:txBody>
      </p:sp>
      <p:sp>
        <p:nvSpPr>
          <p:cNvPr id="717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주는 자비하셔서</a:t>
            </a:r>
          </a:p>
        </p:txBody>
      </p:sp>
      <p:sp>
        <p:nvSpPr>
          <p:cNvPr id="717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주와 맺은 언약은</a:t>
            </a:r>
          </a:p>
        </p:txBody>
      </p:sp>
      <p:sp>
        <p:nvSpPr>
          <p:cNvPr id="718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주님을 찬송하면서</a:t>
            </a:r>
          </a:p>
        </p:txBody>
      </p:sp>
    </p:spTree>
    <p:extLst>
      <p:ext uri="{BB962C8B-B14F-4D97-AF65-F5344CB8AC3E}">
        <p14:creationId xmlns:p14="http://schemas.microsoft.com/office/powerpoint/2010/main" val="3387416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trusting heart to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 passing days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 tells me of my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to the throne of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R.Singing I go along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안에 있는 나에게</a:t>
            </a:r>
          </a:p>
        </p:txBody>
      </p:sp>
      <p:sp>
        <p:nvSpPr>
          <p:cNvPr id="820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그 두려움이 변하여</a:t>
            </a:r>
          </a:p>
        </p:txBody>
      </p:sp>
      <p:sp>
        <p:nvSpPr>
          <p:cNvPr id="820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주는 자비하셔서</a:t>
            </a:r>
          </a:p>
        </p:txBody>
      </p:sp>
      <p:sp>
        <p:nvSpPr>
          <p:cNvPr id="820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주와 맺은 언약은</a:t>
            </a:r>
          </a:p>
        </p:txBody>
      </p:sp>
      <p:sp>
        <p:nvSpPr>
          <p:cNvPr id="820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주님을 찬송하면서</a:t>
            </a:r>
          </a:p>
        </p:txBody>
      </p:sp>
    </p:spTree>
    <p:extLst>
      <p:ext uri="{BB962C8B-B14F-4D97-AF65-F5344CB8AC3E}">
        <p14:creationId xmlns:p14="http://schemas.microsoft.com/office/powerpoint/2010/main" val="2633800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trusting heart to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 passing days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3.He tells me of my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to the throne of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R.Singing I go along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안에 있는 나에게</a:t>
            </a:r>
          </a:p>
        </p:txBody>
      </p:sp>
      <p:sp>
        <p:nvSpPr>
          <p:cNvPr id="922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그 두려움이 변하여</a:t>
            </a:r>
          </a:p>
        </p:txBody>
      </p:sp>
      <p:sp>
        <p:nvSpPr>
          <p:cNvPr id="922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주는 자비하셔서</a:t>
            </a:r>
          </a:p>
        </p:txBody>
      </p:sp>
      <p:sp>
        <p:nvSpPr>
          <p:cNvPr id="922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주와 맺은 언약은</a:t>
            </a:r>
          </a:p>
        </p:txBody>
      </p:sp>
      <p:sp>
        <p:nvSpPr>
          <p:cNvPr id="922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주님을 찬송하면서</a:t>
            </a:r>
          </a:p>
        </p:txBody>
      </p:sp>
    </p:spTree>
    <p:extLst>
      <p:ext uri="{BB962C8B-B14F-4D97-AF65-F5344CB8AC3E}">
        <p14:creationId xmlns:p14="http://schemas.microsoft.com/office/powerpoint/2010/main" val="151418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trusting heart to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 passing days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3.He tells me of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to the throne of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R.Singing I go along 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안에 있는 나에게</a:t>
            </a:r>
          </a:p>
        </p:txBody>
      </p:sp>
      <p:sp>
        <p:nvSpPr>
          <p:cNvPr id="1024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그 두려움이 변하여</a:t>
            </a:r>
          </a:p>
        </p:txBody>
      </p:sp>
      <p:sp>
        <p:nvSpPr>
          <p:cNvPr id="1025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주는 자비하셔서</a:t>
            </a:r>
          </a:p>
        </p:txBody>
      </p:sp>
      <p:sp>
        <p:nvSpPr>
          <p:cNvPr id="1025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주와 맺은 언약은</a:t>
            </a:r>
          </a:p>
        </p:txBody>
      </p:sp>
      <p:sp>
        <p:nvSpPr>
          <p:cNvPr id="1025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주님을 찬송하면서</a:t>
            </a:r>
          </a:p>
        </p:txBody>
      </p:sp>
    </p:spTree>
    <p:extLst>
      <p:ext uri="{BB962C8B-B14F-4D97-AF65-F5344CB8AC3E}">
        <p14:creationId xmlns:p14="http://schemas.microsoft.com/office/powerpoint/2010/main" val="1744164500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1136</Words>
  <Application>Microsoft Office PowerPoint</Application>
  <PresentationFormat>On-screen Show (4:3)</PresentationFormat>
  <Paragraphs>192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2024-04-21T13:38:44Z</dcterms:modified>
</cp:coreProperties>
</file>