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63" r:id="rId9"/>
    <p:sldId id="264" r:id="rId10"/>
    <p:sldId id="265" r:id="rId11"/>
    <p:sldId id="266" r:id="rId12"/>
    <p:sldId id="267" r:id="rId13"/>
    <p:sldId id="256" r:id="rId14"/>
    <p:sldId id="257" r:id="rId15"/>
    <p:sldId id="258" r:id="rId16"/>
    <p:sldId id="259" r:id="rId17"/>
    <p:sldId id="260" r:id="rId18"/>
    <p:sldId id="272" r:id="rId19"/>
    <p:sldId id="261" r:id="rId20"/>
    <p:sldId id="262" r:id="rId21"/>
    <p:sldId id="273" r:id="rId22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66장" id="{C34C20A5-001F-4EF2-9B4B-86B58F7BDD64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63"/>
            <p14:sldId id="264"/>
            <p14:sldId id="265"/>
            <p14:sldId id="266"/>
            <p14:sldId id="267"/>
          </p14:sldIdLst>
        </p14:section>
        <p14:section name="새찬송가 366장" id="{1868E7A8-1154-45B0-965E-544ACB7781E0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F8D26D-C152-2A1C-9778-A725415122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730FC-B41B-2A2C-783D-E69AD2085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4F8E7-8EE4-D43C-E369-00B0B0281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D113F-EC05-4E19-A427-CD06080F55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080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D7289F-F2B9-BCE5-6BA2-171EBA947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6EDE42-7DAB-FC1C-C79A-A5D64059F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42B4E-FAE2-2286-AF7A-9EF9AB62D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EC325-AE65-4F16-9C54-3C72107302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615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38F6CB-62FD-DCEC-A5F7-9731ECB87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F7DFD1-497A-6908-A4C4-EBE0FEB5A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799A1D-E770-2D91-0EFC-01C235AA7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BBE0-3892-43F0-9B28-1DDA951124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05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524A3E-70D5-BAAA-0DC3-BED737931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2669BE-680A-0F9A-DA8B-B5C202058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E2DFF1-7D88-571D-1DA2-D9E541244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A234A-7BC2-4098-8134-FF21F5E85D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270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0DC43B-54A4-7705-401D-0E4079CE0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0B5818-A953-D89A-2929-3D62BA9F5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167E07-7746-632A-22DB-E7795406B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DA08B-DC9A-4B16-ABB1-FA0D7D8380A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64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8AAFE5-EB5C-28BE-C87B-ACAAE8DF0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6FB0CE-6852-60CD-096C-141AF4AA8A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69A97-B21D-F3C7-D5AD-29794B4533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D84AA-64F7-4912-A0FB-4978EAE6F02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456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FDE6F7-E6FC-5E29-E75B-EF1E2C12C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6E804E-F1FA-0A1F-204A-9CC14D35D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285597-7720-8C03-3F52-D7DF30E0E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8AC65-A54A-4105-BCD6-C434407B20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07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D3939B-D7F5-8418-7ED7-ADA6AF4ED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AB1324-3DC5-E2E2-980F-F0D002A0A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60CC9E-92F4-97EA-7891-148FFC9B4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4CF11-48EA-41C0-B1FC-255D08DEC0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743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49179D-3137-FA10-5AFD-A360F890F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B6C371-BD53-2722-AACE-E5BB6679D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F74021-1D89-AEEE-ADA3-F2B56A26B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DD360-30D8-42BD-B758-F8D3DEF949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880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8DE1D-A551-DCC2-EEFC-22B43B302C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59E2BB-8F92-05CC-CCE8-586734EAE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4FB5A9-4740-3261-EA9F-617A970B7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A83C8-9871-4F06-B8E0-5A06B8982D2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129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C25D2-E7EE-05D6-B372-1C2A5EFF9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035C3-18E3-5E81-5E6B-F6245D544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5CE3A-B318-EABD-A543-05E3A8C3E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EEE07-B003-4422-9587-D634EABC3CA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45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A1FDC9-9B83-DA09-A590-A187F8C61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2EAF2D-2ACC-80EC-ACF9-3ACDFECC9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7F111F-4250-EE32-A42B-99E4FAB621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16F4A6-D46F-B7AC-8A69-B66B805800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D8D7E7-659B-94B5-5C16-0E5CF68938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C4A48E9-2619-4BDD-827A-5A3E652843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054B79A-89BB-562F-55CF-624D16FA7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1.Open my eyes, that I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74E3C18-7866-11F9-BDB0-95B91C9F0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2.Open my ears, that I may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B3497BA-6E80-53F3-4228-4C561DD0D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3.Open my mouth and let me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2AFC180-8857-8D60-9F3D-23DBF465D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어두운 내 눈 밝히사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83105EB-A580-E15E-1A81-A2D5B8B2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E0943A68-3F80-4393-40B3-37C87F027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9DD8B1E4-2676-F59E-B39B-48ED569BA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D02BED1-86E4-3389-C84B-B42309321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F1709E-2083-C15E-6297-4B2455E47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1.Open my eyes, that I may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3B0A28-D43D-B14F-55AE-09AD33645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2.Open my ears, that I may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54D347-5C6D-1106-0F9E-D6C6DA7E0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3.Open my mouth and let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EDB77E-2B1E-7A0A-9AD9-FD4E0C6E4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10226A-D4D4-EA21-715C-4C7BCD191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0D0AE2-1BB9-68CE-6C4C-5F09ED036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봉해진 내 입 여시사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363CADA-0ADC-BD51-B37D-ECF6CC7B4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10A0C7-A147-9E1C-9EBA-F33D5E2A0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1.Open my eyes, that I may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8C6BB7-526C-0022-5F84-51E45FB7E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2.Open my ears, that I may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61153C-E136-F351-3752-765A8ED7D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3.Open my mouth and let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6FBE72-A25C-E480-4F07-39D26B7C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0FCA12-7578-7ED8-64E6-E47F35464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5912A3-AFDB-2325-9EBD-AE06E811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봉해진 내 입 여시사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979A60C-0295-7201-11CD-8E56079B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07F5BD-FB69-BF94-95CF-3E9B7B8E7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1.Open my eyes, that I may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C596AC-524A-ADB9-A8EC-1CCDDE542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2.Open my ears, that I may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F6188E-96FE-464E-B04C-347117399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3.Open my mouth and let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537EEF-2E20-CA59-D70E-52DF3D3F6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64AF92-BF44-450E-96E4-7C3FAD38F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EA5C2D-E442-BC51-E9B0-99E35D1DB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봉해진 내 입 여시사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22C271A-5783-7649-5EC5-EA342844D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AFB9D1-04D5-9C25-18CF-219C2D5B7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어두운 내 눈 밝히사 진리를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BC73D2-5EC0-24D5-1979-9EB3CEB6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 주님의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BC90F1-769B-DC87-0083-B6D6499CF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 복음을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70D010B-9AD3-5BDE-148A-CF6D058EB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65A59D-875B-0353-3652-271239CD2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어두운 내 눈 밝히사 진리를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E7BC8A-A505-F09E-7B49-7853AF7E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 주님의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596A0E-638C-C1CF-BF53-B4D3B7066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 복음을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2367ED6-BC5F-75DD-BE5B-A5148A0CA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8BC036-DEDE-6A81-55E4-EB52579A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어두운 내 눈 밝히사 진리를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3E2B33-7A08-67D4-3AF0-C69D8A0B5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 주님의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5440EC-0930-BEFC-7208-6EA988AFC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 복음을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10F30FA-6E9B-FAAC-BA12-426DC1B87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3968D9-DFDD-22CF-6E8C-8D7A5EC16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 진리를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DC4B17-E9A6-B0B7-D0D1-B51EF6D3E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막혀진 내 귀 여시사 주님의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80AB7B-8307-A50C-7EFC-5AD17225F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 복음을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A5B1DC4-EA80-E55F-23F5-F2F18C9A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10CDD4-35AC-5FD6-B08F-067E66FE7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 진리를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3D3CD5-A477-2640-5A45-90FCDFA4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막혀진 내 귀 여시사 주님의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94E624-DF12-381F-7E20-C3E4F96CE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 복음을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84C6E01-1821-E489-F2A8-4BFAF5D67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4F63D2-1B0D-5A2F-DA51-3A1DBD70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 진리를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2B50D3-3F72-5F9D-2B10-6723C1F1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막혀진 내 귀 여시사 주님의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E3CFB0-F5F3-B786-DC7E-CAF82FE7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 복음을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7F28314-B6EF-B7DC-268B-A662E18F7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3DC987-240A-34B9-F1DA-C146BA8C4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 진리를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C2A8E6-D638-15DF-FF1A-2769C56C3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 주님의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9DC766-2E62-63EA-FA41-8885F005A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봉해진 내 입 여시사 복음을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659CA26-105A-A644-9167-9E856A45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3A563B-30F0-4D98-B5F8-A312C325A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1.Open my eyes, that I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0766F9-3739-2AC0-AD67-EC2FD4481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2.Open my ears, that I may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671826-EAD7-8F0D-52F0-D39D946C9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3.Open my mouth and let me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CFADEE-E417-9F19-5F21-17538DD25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어두운 내 눈 밝히사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A9C943-CB4D-8A0E-5F00-BDC0335E9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E1EA05-358A-A794-3AD4-392BB2AE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4309F6E-D7A2-161D-AC1A-86F1EFA03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CA2DC3-6083-2DD8-BD70-85778BEE2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 진리를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97D8D6-B623-D2F4-D6F8-DDEAF5E54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 주님의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14EB2F-E6E4-9668-0ADF-963A0F450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봉해진 내 입 여시사 복음을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D96F043D-E7CA-224A-D977-D0B2FCDF5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BC6035-29A3-013E-7915-601C2E8F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 진리를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3C3584-9D4F-F897-B2FC-3C24A0CCE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 주님의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1BCFA6-BD59-B6A4-A4D4-47B0CB0A2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봉해진 내 입 여시사 복음을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A63A640-48C2-E5DD-4AA1-FD37292ED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69E83F-A670-BD7A-A6F1-A7A7AA851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1.Open my eyes, that I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4F203F-7609-D0DC-77EA-8FE404793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2.Open my ears, that I may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C5000A-8F5A-DB5A-E4FD-797CEBBF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3.Open my mouth and let me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5A9FB0-2A05-EE71-4A9B-F12C757DB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어두운 내 눈 밝히사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916377-B87E-3B09-46AA-C32161AC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6131DD-FDFC-8772-2E27-FCF2D9EE5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AE9036F-F672-A6E7-4D03-D8C2643FC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4E8826-BADA-F3A3-401C-0F65529B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1.Open my eyes, that I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EC6088-9B9D-F141-5DBE-859F58346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2.Open my ears, that I may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43E175-CB6A-AE64-598F-BA51416BB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3.Open my mouth and let me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F6C26F-71EB-7152-546D-D2A141072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어두운 내 눈 밝히사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DB7218-487A-A871-FD23-1012BC934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F87AC6-DDF3-5979-ABF5-EC63B20C9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0805E1A-92F6-10D5-E903-49E5B1643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6E1DA4-2494-9A9A-34F7-F98DF99D3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1.Open my eyes, that I may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9A1556-294F-F9A3-7C4E-2CFFF1CC7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2.Open my ears, that I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BA8E51-48C9-1E9D-60CC-ECD2E5E65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3.Open my mouth and let me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D7EA12-E991-34A4-7E11-8E7636AF0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9B96C9-0486-779D-F4C1-7E70C3E0E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막혀진 내 귀 여시사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FC6A4F-55C0-497D-5391-FB407D130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084B9DD-DDC5-7745-80B0-77A3DF9A5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7EDA33-1AEF-6A23-C45E-D4E6A23EF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1.Open my eyes, that I may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93365C-D75D-7D45-BFEF-F47A52F5D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2.Open my ears, that I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68BD81-BE05-98C5-C647-A55D2B9D4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3.Open my mouth and let me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99D064-36A4-2575-7A08-D84841CB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ECB320-6575-92E4-D376-9B5F39451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막혀진 내 귀 여시사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A4201C-78FD-6713-97C8-058C592E4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78A197E-7190-D8B1-DAC6-1DEFE697A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35FFBC-1824-6876-42D1-B5A9E758E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1.Open my eyes, that I may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BC8D0A-A79B-EF55-AEE6-0D7D7D5E9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2.Open my ears, that I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874C6B-CF17-8E92-CD30-2AA4780EC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3.Open my mouth and let me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640CAA-E4AE-D0F8-5D23-289BA3ADD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724FF4-0CAD-4219-E3D3-8A8A63DD0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막혀진 내 귀 여시사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496FC1-9E36-5C29-EAEB-6CF5344A3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04CBA26-70D5-E957-D2B4-5CA860F30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C1E7E9-2C98-0EDD-B927-33A2ED345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1.Open my eyes, that I may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EDE261-4B2C-53AA-E615-AF51DB6D5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2.Open my ears, that I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342CAA-DEAB-F60A-6052-5E4ADD661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3.Open my mouth and let me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8E92AE-FFA7-E16A-5E07-84B1B5AA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F78BA8-3646-F89E-C036-3F8C702A1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막혀진 내 귀 여시사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AC9C95-2FC1-7246-184C-A52397573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봉해진 내 입 여시사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9A72479-766F-3DE4-BCA0-83A9EFB98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3D1886-FCA6-8940-8266-ECEAFAEF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1.Open my eyes, that I may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80105F-ADEB-A359-F502-CCE35CD56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2.Open my ears, that I may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9402F6-2ECC-2EF0-5EBA-C573579C4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3.Open my mouth and let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738473-8272-B96A-63EB-5E6D76C1D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어두운 내 눈 밝히사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5122A5-10C2-B1CA-EA5E-4EBA113F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막혀진 내 귀 여시사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3688A6-7CD5-5529-2212-A2D4B43B8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봉해진 내 입 여시사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717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2024-02-25T14:45:56Z</dcterms:modified>
</cp:coreProperties>
</file>