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72" r:id="rId7"/>
    <p:sldId id="261" r:id="rId8"/>
    <p:sldId id="26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63" r:id="rId18"/>
    <p:sldId id="264" r:id="rId19"/>
    <p:sldId id="265" r:id="rId20"/>
    <p:sldId id="281" r:id="rId21"/>
    <p:sldId id="282" r:id="rId22"/>
    <p:sldId id="266" r:id="rId23"/>
    <p:sldId id="267" r:id="rId24"/>
    <p:sldId id="268" r:id="rId25"/>
    <p:sldId id="269" r:id="rId26"/>
    <p:sldId id="283" r:id="rId27"/>
    <p:sldId id="284" r:id="rId28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7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49D2F-44A3-457D-B022-C4616CDAE914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2294E-B24A-4EF1-A99A-1AD55B8B0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697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2294E-B24A-4EF1-A99A-1AD55B8B0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392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03F05A-AFA6-F4D9-3C15-5EFD3F41CF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BD542A-B3A1-C49F-DA06-D4D7228637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8A8178-04BA-FEB1-EED5-ADE31E975D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330223-9F50-40A3-BB3F-78BBFB675C7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08176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4BF4AA-083E-3DF7-C594-4E834C4CA9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0D549C-00C1-3006-5D16-BC5E465A39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310A1B-F37D-C397-B76B-522D1C89E0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4089D-73A8-4916-839B-61E526C6105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49834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87B158-DEDC-11EB-FD9F-8C70805E48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57314D-BEBC-8C2D-6280-96F02F3FCA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50E5468-C99E-B7C3-0017-23DA11D2A9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CDF36A-DAE2-4541-9BB4-CD781A70089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66827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AF7B90-F893-69DE-8088-F08EFC0557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C28244-2C85-2DCF-B87B-ECFBBB7176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B29A7A8-443B-8D7C-2A24-3D416B9730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38035A-7275-429A-A98F-2701A93BF93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09464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1AA15E-976A-0E22-EC91-2C6B95F0EE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B8080E8-785C-6AC4-C8E2-FD6A1C7725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ADADA6-6D83-8E18-4C50-13DBFAA6F1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8AE23B-E212-4A17-840E-8462C3F9C60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53299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299D39-7258-F4A7-F454-1B58AFB49A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988A96-BACF-967E-9939-98144B9A30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9A023D-06CD-2B3F-A768-A75C1030D7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B2368F-3680-41BB-B223-DE957285752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53730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D83C5F9-191C-F017-8B62-2C511715D4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B281495-7A2E-D942-8EC0-D6D29AD419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B4B996E-DF6B-2723-55AC-266FE84E78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096773-12AD-4232-A079-3AA70AC9655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47550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5A74C2E-152F-FD3C-67A8-2D829952A3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7B1811F-FDB1-C38B-704F-F14F6A788C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EAE0349-7084-3988-3568-C5C607708C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D1401F-7896-4CFB-B748-78EE5079811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98795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A20D8DF-1BA9-834F-98ED-CCA95F1FD7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5B9BFEF-B767-A3BC-EC26-A95C77DCBA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6965631-2D43-BAA5-B74F-A7D5126C55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997A0F-3D85-4F78-8D4B-6C42D8FB396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38749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A0E3A6-2213-5505-0A4D-EDD438140D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ACC358-171B-27FA-C22F-E2151A5E00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725121-C8C0-F506-E7FF-B442716034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B8BEA8-302C-4838-8D8D-90DF6A8E0A4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04618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CC12A7-64DD-88A6-C742-840AF4EA56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3C74BA-B52C-EB04-2E4C-83AD45A386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710FD4-87A8-F8D3-0773-CC919C370A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98E3CE-3926-4664-91DF-77F55FC2C2E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60039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55B731B-AA28-F111-4BF2-4A610E0D76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13F08D5-8320-279C-9749-DD3F5A99A8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8705FB8-E063-F709-F744-B86DC454643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5C4EFAC-A234-386C-E33E-5463C70798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6879DBA-4E1B-038A-4795-907C89393D1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58442D8C-5504-4EEF-BBF8-3A2274C471B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slide" Target="slide26.xml"/><Relationship Id="rId4" Type="http://schemas.openxmlformats.org/officeDocument/2006/relationships/slide" Target="slide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2.xml"/><Relationship Id="rId4" Type="http://schemas.openxmlformats.org/officeDocument/2006/relationships/slide" Target="slide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2.xml"/><Relationship Id="rId4" Type="http://schemas.openxmlformats.org/officeDocument/2006/relationships/slide" Target="slide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2.xml"/><Relationship Id="rId4" Type="http://schemas.openxmlformats.org/officeDocument/2006/relationships/slide" Target="slide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2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2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2.xml"/><Relationship Id="rId4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2.xml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2.xml"/><Relationship Id="rId4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2.xml"/><Relationship Id="rId4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2.xml"/><Relationship Id="rId4" Type="http://schemas.openxmlformats.org/officeDocument/2006/relationships/slide" Target="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2.xml"/><Relationship Id="rId4" Type="http://schemas.openxmlformats.org/officeDocument/2006/relationships/slide" Target="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2.xml"/><Relationship Id="rId4" Type="http://schemas.openxmlformats.org/officeDocument/2006/relationships/slide" Target="slid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2.xml"/><Relationship Id="rId4" Type="http://schemas.openxmlformats.org/officeDocument/2006/relationships/slide" Target="slid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2.xml"/><Relationship Id="rId4" Type="http://schemas.openxmlformats.org/officeDocument/2006/relationships/slide" Target="slid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2.xml"/><Relationship Id="rId4" Type="http://schemas.openxmlformats.org/officeDocument/2006/relationships/slide" Target="slide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2.xml"/><Relationship Id="rId4" Type="http://schemas.openxmlformats.org/officeDocument/2006/relationships/slide" Target="slide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2.xml"/><Relationship Id="rId4" Type="http://schemas.openxmlformats.org/officeDocument/2006/relationships/slide" Target="slide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22DE023A-F923-FEE3-A978-7C98D5433D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CB91F12-D388-BD79-0255-5A58ADE28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믿는 사람 일어나 다 힘을</a:t>
            </a:r>
          </a:p>
        </p:txBody>
      </p:sp>
      <p:sp>
        <p:nvSpPr>
          <p:cNvPr id="205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10477FF-FDE9-14A5-897B-07712181F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온 인류 마귀 궤휼로 큰 죄에</a:t>
            </a:r>
          </a:p>
        </p:txBody>
      </p:sp>
      <p:sp>
        <p:nvSpPr>
          <p:cNvPr id="205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1BAB52E-529B-C543-CED9-32B345881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끝까지 이긴 자에게 흰옷을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DFC7645A-647F-0880-875E-2CA72D949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1.Encamped along the hills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1AAFDAE9-F97E-9CAE-628E-2172DADBF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2.On ev'ry hand the foe we 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3639CA47-AF82-B5D6-9486-4B3E0EE4F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3.To him that overcomes the </a:t>
            </a:r>
            <a:endParaRPr lang="ko-KR" altLang="en-US" sz="1100"/>
          </a:p>
        </p:txBody>
      </p:sp>
      <p:sp>
        <p:nvSpPr>
          <p:cNvPr id="2053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CDB350A9-6095-7165-8BB6-DB93CB27B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R.Faith is the victory! Faith is </a:t>
            </a:r>
            <a:endParaRPr lang="ko-KR" altLang="en-US" sz="1100"/>
          </a:p>
        </p:txBody>
      </p:sp>
      <p:sp>
        <p:nvSpPr>
          <p:cNvPr id="2054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7354C0E8-5342-1836-119D-F268EC110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믿는 사람 일어나</a:t>
            </a:r>
          </a:p>
        </p:txBody>
      </p:sp>
      <p:sp>
        <p:nvSpPr>
          <p:cNvPr id="2055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E2EFC696-CF7F-104E-368C-6C1525378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온 인류 마귀 궤휼로</a:t>
            </a:r>
          </a:p>
        </p:txBody>
      </p:sp>
      <p:sp>
        <p:nvSpPr>
          <p:cNvPr id="2056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45F0B12E-3A71-3C71-F5B9-ADCB52415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끝까지 이긴 자에게</a:t>
            </a:r>
          </a:p>
        </p:txBody>
      </p:sp>
      <p:sp>
        <p:nvSpPr>
          <p:cNvPr id="2057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1C9214E6-B55B-C9D6-F4D8-3D837E5E9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믿음이 이기네 믿음이 이기네</a:t>
            </a:r>
          </a:p>
        </p:txBody>
      </p:sp>
      <p:pic>
        <p:nvPicPr>
          <p:cNvPr id="2058" name="그림 2">
            <a:extLst>
              <a:ext uri="{FF2B5EF4-FFF2-40B4-BE49-F238E27FC236}">
                <a16:creationId xmlns:a16="http://schemas.microsoft.com/office/drawing/2014/main" id="{456231F5-627A-EF05-43D9-D6CFFA2CA1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78E1A585-FC49-D702-988F-E18324293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E4A7E25-8999-6A58-BB6C-F51290F07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1.Encamped along the hills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052F589-8561-EF0F-E202-19C75C954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2.On ev'ry hand the foe we 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1421C4E-E38E-74F3-F87D-1E0EF81DF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3.To him that overcomes the </a:t>
            </a:r>
            <a:endParaRPr lang="ko-KR" altLang="en-US" sz="1100"/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4924AE3-96E6-F79B-AA3E-875C9F355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R.Faith is the victory! Faith is </a:t>
            </a:r>
            <a:endParaRPr lang="ko-KR" altLang="en-US" sz="1100"/>
          </a:p>
        </p:txBody>
      </p:sp>
      <p:sp>
        <p:nvSpPr>
          <p:cNvPr id="307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E34A39D-0E5E-E6F6-BAF4-C168339D6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믿는 사람 일어나</a:t>
            </a:r>
          </a:p>
        </p:txBody>
      </p:sp>
      <p:sp>
        <p:nvSpPr>
          <p:cNvPr id="308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2630728-4A1F-6C18-BF84-F1E5F3906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온 인류 마귀 궤휼로</a:t>
            </a:r>
          </a:p>
        </p:txBody>
      </p:sp>
      <p:sp>
        <p:nvSpPr>
          <p:cNvPr id="308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F279C36-AF94-36F7-F8A5-1A742A7C3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끝까지 이긴 자에게</a:t>
            </a:r>
          </a:p>
        </p:txBody>
      </p:sp>
      <p:sp>
        <p:nvSpPr>
          <p:cNvPr id="308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3D92878-7A04-783D-F02B-D25B16626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믿음이 이기네 믿음이 이기네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81F4ED5F-17FC-6894-8F52-E65B7E2B0F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8B32AEC-4CDD-5943-6767-CC8A134C1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1.Encamped along the hills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01CD9F0-96DA-9B17-D037-C103F85D5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2.On ev'ry hand the foe we 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FBB868F-5CC3-9071-9B5F-63E6CD86E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3.To him that overcomes the </a:t>
            </a:r>
            <a:endParaRPr lang="ko-KR" altLang="en-US" sz="1100"/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371CF7B-928B-A758-8227-791C6D0FE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R.Faith is the victory! Faith is </a:t>
            </a:r>
            <a:endParaRPr lang="ko-KR" altLang="en-US" sz="1100"/>
          </a:p>
        </p:txBody>
      </p:sp>
      <p:sp>
        <p:nvSpPr>
          <p:cNvPr id="410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A5C7006-5444-3494-5CE0-4A2A46128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믿는 사람 일어나</a:t>
            </a:r>
          </a:p>
        </p:txBody>
      </p:sp>
      <p:sp>
        <p:nvSpPr>
          <p:cNvPr id="410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5D48447-BC67-8070-A087-A127E508A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온 인류 마귀 궤휼로</a:t>
            </a:r>
          </a:p>
        </p:txBody>
      </p:sp>
      <p:sp>
        <p:nvSpPr>
          <p:cNvPr id="410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9DD11FF-813F-24F2-E5B7-B81BC89E0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끝까지 이긴 자에게</a:t>
            </a:r>
          </a:p>
        </p:txBody>
      </p:sp>
      <p:sp>
        <p:nvSpPr>
          <p:cNvPr id="410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717036C-3928-BE72-104B-B1C936892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믿음이 이기네 믿음이 이기네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B5D8AF0A-808C-C020-3038-4C14769EB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1676C5B-2603-7281-9571-28C3FAC02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1.Encamped along the hills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50DE026-EAFC-06FC-B899-3DED24BB2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2.On ev'ry hand the foe we 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FDBEF21-A4B9-7778-65DE-FCE3F691C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3.To him that overcomes the </a:t>
            </a:r>
            <a:endParaRPr lang="ko-KR" altLang="en-US" sz="1100"/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BA39243-4FDF-7A22-2CEF-B3162A484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R.Faith is the victory! Faith is </a:t>
            </a:r>
            <a:endParaRPr lang="ko-KR" altLang="en-US" sz="1100"/>
          </a:p>
        </p:txBody>
      </p:sp>
      <p:sp>
        <p:nvSpPr>
          <p:cNvPr id="512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0B89977-3C06-3F84-533A-0F671081D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믿는 사람 일어나</a:t>
            </a:r>
          </a:p>
        </p:txBody>
      </p:sp>
      <p:sp>
        <p:nvSpPr>
          <p:cNvPr id="512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603A139-50DF-8E35-51DE-CC39A3C4A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온 인류 마귀 궤휼로</a:t>
            </a:r>
          </a:p>
        </p:txBody>
      </p:sp>
      <p:sp>
        <p:nvSpPr>
          <p:cNvPr id="512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EA821DC-0AFE-9676-B3E7-C9F62A782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끝까지 이긴 자에게</a:t>
            </a:r>
          </a:p>
        </p:txBody>
      </p:sp>
      <p:sp>
        <p:nvSpPr>
          <p:cNvPr id="513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6E020AB-FC60-45B0-C8D1-AE9D82CBF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믿음이 이기네 믿음이 이기네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66A7B484-49E5-48FE-64E9-E591F175E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5DC6537-2B5C-3769-D140-87F6AEF78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1.Encamped along the hills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E963754-3013-59B6-E874-629C9EF9E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2.On ev'ry hand the foe we </a:t>
            </a:r>
            <a:endParaRPr lang="ko-KR" altLang="en-US" sz="1100"/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C4EBD58-27D5-9556-6D2D-395A18EE7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3.To him that overcomes the </a:t>
            </a:r>
            <a:endParaRPr lang="ko-KR" altLang="en-US" sz="1100"/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2BBBAAC-F672-1C5E-84D5-61BC83C06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R.Faith is the victory! Faith is </a:t>
            </a:r>
            <a:endParaRPr lang="ko-KR" altLang="en-US" sz="1100"/>
          </a:p>
        </p:txBody>
      </p:sp>
      <p:sp>
        <p:nvSpPr>
          <p:cNvPr id="61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E1AB726-8527-87D6-EE81-2381770DD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믿는 사람 일어나</a:t>
            </a:r>
          </a:p>
        </p:txBody>
      </p:sp>
      <p:sp>
        <p:nvSpPr>
          <p:cNvPr id="61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C405C86-D57D-C9F0-2010-90E887CA3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온 인류 마귀 궤휼로</a:t>
            </a:r>
          </a:p>
        </p:txBody>
      </p:sp>
      <p:sp>
        <p:nvSpPr>
          <p:cNvPr id="61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C8FA753-9886-BC94-DF21-401D31BDE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끝까지 이긴 자에게</a:t>
            </a:r>
          </a:p>
        </p:txBody>
      </p:sp>
      <p:sp>
        <p:nvSpPr>
          <p:cNvPr id="61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9A4736A-694F-8EF2-3DCC-901D6EC46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믿음이 이기네 믿음이 이기네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34869A2E-F054-77EB-C948-CE6B3D9515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712D1D6-05C1-CF6F-9728-F4751CCA3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1.Encamped along the hills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07EC12F-D0D1-C743-E06A-520F26E82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2.On ev'ry hand the foe we </a:t>
            </a:r>
            <a:endParaRPr lang="ko-KR" altLang="en-US" sz="1100"/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9EA48BA-72C8-B00D-B975-D3F0BE983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3.To him that overcomes the </a:t>
            </a:r>
            <a:endParaRPr lang="ko-KR" altLang="en-US" sz="1100"/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06439FE-63A3-B96A-9955-34200CAC7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R.Faith is the victory! Faith is </a:t>
            </a:r>
            <a:endParaRPr lang="ko-KR" altLang="en-US" sz="1100"/>
          </a:p>
        </p:txBody>
      </p:sp>
      <p:sp>
        <p:nvSpPr>
          <p:cNvPr id="71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C76C966-6832-B90D-7555-B1D3E9052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믿는 사람 일어나</a:t>
            </a:r>
          </a:p>
        </p:txBody>
      </p:sp>
      <p:sp>
        <p:nvSpPr>
          <p:cNvPr id="71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322C869-B749-4956-69B6-E36ACEDAE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온 인류 마귀 궤휼로</a:t>
            </a:r>
          </a:p>
        </p:txBody>
      </p:sp>
      <p:sp>
        <p:nvSpPr>
          <p:cNvPr id="71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741386C-BA02-5AFD-7FBA-C4CCB012A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끝까지 이긴 자에게</a:t>
            </a:r>
          </a:p>
        </p:txBody>
      </p:sp>
      <p:sp>
        <p:nvSpPr>
          <p:cNvPr id="71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F4E25B0-A425-8CA8-F7BA-DFE3191D5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믿음이 이기네 믿음이 이기네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90C2EA18-5B45-5FBF-008E-9CDB0851B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D4FF566-2283-B753-7149-093FCEE9D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1.Encamped along the hills of 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AD24A9D-E895-0112-B4F1-6F97CD6DE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2.On ev'ry hand the foe we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5E36E47-8F97-55E0-E012-32FD43497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3.To him that overcomes the </a:t>
            </a:r>
            <a:endParaRPr lang="ko-KR" altLang="en-US" sz="1100"/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B6A900B-338C-4187-3850-8B8D74C8C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R.Faith is the victory! Faith is </a:t>
            </a:r>
            <a:endParaRPr lang="ko-KR" altLang="en-US" sz="1100"/>
          </a:p>
        </p:txBody>
      </p:sp>
      <p:sp>
        <p:nvSpPr>
          <p:cNvPr id="81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952B16F-746B-0569-14B7-CEF774F75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믿는 사람 일어나</a:t>
            </a:r>
          </a:p>
        </p:txBody>
      </p:sp>
      <p:sp>
        <p:nvSpPr>
          <p:cNvPr id="82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8B8F486-7991-72C9-9A94-00733D99D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온 인류 마귀 궤휼로</a:t>
            </a:r>
          </a:p>
        </p:txBody>
      </p:sp>
      <p:sp>
        <p:nvSpPr>
          <p:cNvPr id="82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FFD50D5-6D3F-6934-334C-48505A2A1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끝까지 이긴 자에게</a:t>
            </a:r>
          </a:p>
        </p:txBody>
      </p:sp>
      <p:sp>
        <p:nvSpPr>
          <p:cNvPr id="82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97758E3-29A6-FE46-7C1E-D549D25C4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믿음이 이기네 믿음이 이기네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F1C1F869-EF31-33C5-958C-11285EDE1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64DDAB5-BA7E-3DA0-44F3-501F183B2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1.Encamped along the hills of 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1D9A8CC-7215-452E-CB58-153935CE8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2.On ev'ry hand the foe we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615452A-AB31-5285-529F-AB4D2EFFD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3.To him that overcomes the </a:t>
            </a:r>
            <a:endParaRPr lang="ko-KR" altLang="en-US" sz="1100"/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F0DB588-D029-90BD-6336-6FC4DBC48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R.Faith is the victory! Faith is </a:t>
            </a:r>
            <a:endParaRPr lang="ko-KR" altLang="en-US" sz="1100"/>
          </a:p>
        </p:txBody>
      </p:sp>
      <p:sp>
        <p:nvSpPr>
          <p:cNvPr id="92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6B6E576-EADA-C06B-0C5F-DF9BD9645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믿는 사람 일어나</a:t>
            </a:r>
          </a:p>
        </p:txBody>
      </p:sp>
      <p:sp>
        <p:nvSpPr>
          <p:cNvPr id="92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F5F9EB3-FACE-C4B1-E6C9-66DA6BCB9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온 인류 마귀 궤휼로</a:t>
            </a:r>
          </a:p>
        </p:txBody>
      </p:sp>
      <p:sp>
        <p:nvSpPr>
          <p:cNvPr id="92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941AE3A-E6D3-6E53-A10B-4C2B6DBEF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끝까지 이긴 자에게</a:t>
            </a:r>
          </a:p>
        </p:txBody>
      </p:sp>
      <p:sp>
        <p:nvSpPr>
          <p:cNvPr id="92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D819D7D-341D-3509-AAC4-838F4160D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믿음이 이기네 믿음이 이기네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FD049581-8958-B561-A76E-C3A1F7E1A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B9071A9-DC87-B533-E367-0967C4BD8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1.Encamped along the hills of 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53A2644-7030-C7C8-9F49-43046633C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2.On ev'ry hand the foe we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98B460A-680D-95D8-CE54-301E1DE30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3.To him that overcomes the </a:t>
            </a:r>
            <a:endParaRPr lang="ko-KR" altLang="en-US" sz="1100"/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5FDB119-BF61-C25A-D536-E67A08B64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R.Faith is the victory! Faith is </a:t>
            </a:r>
            <a:endParaRPr lang="ko-KR" altLang="en-US" sz="1100"/>
          </a:p>
        </p:txBody>
      </p:sp>
      <p:sp>
        <p:nvSpPr>
          <p:cNvPr id="102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A4634B3-ABAE-BD4B-7FBB-906A6253B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믿는 사람 일어나</a:t>
            </a:r>
          </a:p>
        </p:txBody>
      </p:sp>
      <p:sp>
        <p:nvSpPr>
          <p:cNvPr id="102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EACA8FC-E802-5298-761D-544458936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온 인류 마귀 궤휼로</a:t>
            </a:r>
          </a:p>
        </p:txBody>
      </p:sp>
      <p:sp>
        <p:nvSpPr>
          <p:cNvPr id="102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0AB08A6-A4BC-FB04-8D2B-DD5FD7DF6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끝까지 이긴 자에게</a:t>
            </a:r>
          </a:p>
        </p:txBody>
      </p:sp>
      <p:sp>
        <p:nvSpPr>
          <p:cNvPr id="102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CA73E76-1D14-1C8B-DF47-3F5FF28E5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믿음이 이기네 믿음이 이기네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8C2469BE-7E6D-FBE5-2916-F86B93E25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865F7BD-C3DB-6AEC-FB48-2EB977C42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1.Encamped along the hills of 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A8A2E11-EAC7-3952-95AB-58C86D2FE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2.On ev'ry hand the foe we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B67FD58-0D77-BA44-57BD-5496852AE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3.To him that overcomes the </a:t>
            </a:r>
            <a:endParaRPr lang="ko-KR" altLang="en-US" sz="1100"/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09BC3F3-AF52-B4EA-6E74-D6A74FE16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R.Faith is the victory! Faith is </a:t>
            </a:r>
            <a:endParaRPr lang="ko-KR" altLang="en-US" sz="1100"/>
          </a:p>
        </p:txBody>
      </p:sp>
      <p:sp>
        <p:nvSpPr>
          <p:cNvPr id="112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ABB147E-32E5-75FD-E3DC-0D1689DAE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믿는 사람 일어나</a:t>
            </a:r>
          </a:p>
        </p:txBody>
      </p:sp>
      <p:sp>
        <p:nvSpPr>
          <p:cNvPr id="112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858411B-2899-FE80-B9FB-9AA8E649B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온 인류 마귀 궤휼로</a:t>
            </a:r>
          </a:p>
        </p:txBody>
      </p:sp>
      <p:sp>
        <p:nvSpPr>
          <p:cNvPr id="112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36AE7C0-8AC9-74C5-1E0D-690B41B0D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끝까지 이긴 자에게</a:t>
            </a:r>
          </a:p>
        </p:txBody>
      </p:sp>
      <p:sp>
        <p:nvSpPr>
          <p:cNvPr id="112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4BC0BAA-EF47-EC1D-13CB-F0D6B2ABC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믿음이 이기네 믿음이 이기네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AC2ADE88-9053-38CA-490F-8D3B245C3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E5CF95D-ADB7-0482-5FA5-9A3DE24DE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믿는 사람 일어나 다 힘을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1EA365A-283C-23F0-7FA9-666A78C75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온 인류 마귀 궤휼로 큰 죄에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768E258-6837-7F3A-FBE7-C07741A2E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끝까지 이긴 자에게 흰옷을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25DFDC2D-6049-07D8-8E3C-7C2A708328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1B17F8A-AC0A-C1FA-B66B-7A530D734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1.Encamped along the hills of 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09F1E85-A15F-DDB3-1138-642C8FC43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2.On ev'ry hand the foe we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C1335B4-53BA-A441-4D43-C778DF37F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3.To him that overcomes the </a:t>
            </a:r>
            <a:endParaRPr lang="ko-KR" altLang="en-US" sz="1100"/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A5E34C7-8598-B2B3-FC6D-430E87AEB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R.Faith is the victory! Faith is </a:t>
            </a:r>
            <a:endParaRPr lang="ko-KR" altLang="en-US" sz="1100"/>
          </a:p>
        </p:txBody>
      </p:sp>
      <p:sp>
        <p:nvSpPr>
          <p:cNvPr id="122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43EB776-895A-E589-7066-DAE99897A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믿는 사람 일어나</a:t>
            </a:r>
          </a:p>
        </p:txBody>
      </p:sp>
      <p:sp>
        <p:nvSpPr>
          <p:cNvPr id="122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FF7CFB4-0092-3316-FE13-88351CDF0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온 인류 마귀 궤휼로</a:t>
            </a:r>
          </a:p>
        </p:txBody>
      </p:sp>
      <p:sp>
        <p:nvSpPr>
          <p:cNvPr id="122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F2BC4F9-D011-93B0-5043-42B16EA52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끝까지 이긴 자에게</a:t>
            </a:r>
          </a:p>
        </p:txBody>
      </p:sp>
      <p:sp>
        <p:nvSpPr>
          <p:cNvPr id="122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1214A51-1686-9303-1904-DB280F1CF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믿음이 이기네 믿음이 이기네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CF9E592B-EAF2-1C28-BE64-012EC77205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227237B-37D8-29FA-06C8-B111FAD3A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1.Encamped along the hills of 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BF8C486-3F17-4617-FBB6-926A53E18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2.On ev'ry hand the foe we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1417950-C5DC-7E80-6B78-DC9A62941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3.To him that overcomes the </a:t>
            </a:r>
            <a:endParaRPr lang="ko-KR" altLang="en-US" sz="1100"/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A8870A9-B098-3D40-2FFA-6C0F965CF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R.Faith is the victory! Faith is </a:t>
            </a:r>
            <a:endParaRPr lang="ko-KR" altLang="en-US" sz="1100"/>
          </a:p>
        </p:txBody>
      </p:sp>
      <p:sp>
        <p:nvSpPr>
          <p:cNvPr id="133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073E959-1B97-4C09-32DD-D7D605FD9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믿는 사람 일어나</a:t>
            </a:r>
          </a:p>
        </p:txBody>
      </p:sp>
      <p:sp>
        <p:nvSpPr>
          <p:cNvPr id="133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D667CA9-5043-45B4-94DE-9B4949FF1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온 인류 마귀 궤휼로</a:t>
            </a:r>
          </a:p>
        </p:txBody>
      </p:sp>
      <p:sp>
        <p:nvSpPr>
          <p:cNvPr id="133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F188D5C-3BCB-BDEB-6825-EF972B0DC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끝까지 이긴 자에게</a:t>
            </a:r>
          </a:p>
        </p:txBody>
      </p:sp>
      <p:sp>
        <p:nvSpPr>
          <p:cNvPr id="133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484E6EA-805C-6D27-573F-B1023EA04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믿음이 이기네 믿음이 이기네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B839CC7B-581A-2E7E-16D3-C81407B93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F33D455-382D-36DF-87C5-ED1577927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1.Encamped along the hills of </a:t>
            </a:r>
            <a:endParaRPr lang="ko-KR" altLang="en-US" sz="1100"/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A255CCE-F050-3C2F-0F8A-93D09720B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2.On ev'ry hand the foe we </a:t>
            </a:r>
            <a:endParaRPr lang="ko-KR" altLang="en-US" sz="1100"/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C7BD6C1-8C33-00E7-1343-45C73E3CD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3.To him that overcomes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C5F6D2F-50E7-28ED-5ECB-A3AEBFFC4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R.Faith is the victory! Faith is </a:t>
            </a:r>
            <a:endParaRPr lang="ko-KR" altLang="en-US" sz="1100"/>
          </a:p>
        </p:txBody>
      </p:sp>
      <p:sp>
        <p:nvSpPr>
          <p:cNvPr id="143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5C77DF1-C8E1-D80D-2A13-ACD01BA56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믿는 사람 일어나</a:t>
            </a:r>
          </a:p>
        </p:txBody>
      </p:sp>
      <p:sp>
        <p:nvSpPr>
          <p:cNvPr id="143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77E0135-D6C9-7AF0-5B70-998B89AAF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온 인류 마귀 궤휼로</a:t>
            </a:r>
          </a:p>
        </p:txBody>
      </p:sp>
      <p:sp>
        <p:nvSpPr>
          <p:cNvPr id="143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EAD040A-6795-1748-EAC7-9E1FE85DD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끝까지 이긴 자에게</a:t>
            </a:r>
          </a:p>
        </p:txBody>
      </p:sp>
      <p:sp>
        <p:nvSpPr>
          <p:cNvPr id="143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3E56371-9069-9406-FA3F-0F2AB793C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믿음이 이기네 믿음이 이기네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3BC94D53-E254-5E88-F446-51D7FC626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DF9FF8B-CCC0-FE40-08DF-C9F0B7BE4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1.Encamped along the hills of </a:t>
            </a:r>
            <a:endParaRPr lang="ko-KR" altLang="en-US" sz="1100"/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9EB7D91-64B7-5B83-26FB-BD91777EA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2.On ev'ry hand the foe we </a:t>
            </a:r>
            <a:endParaRPr lang="ko-KR" altLang="en-US" sz="1100"/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A87E683-3367-8B2B-F15D-72D6BB014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3.To him that overcomes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45C24B4-EF3F-D4CB-FB3D-50FF71CEF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R.Faith is the victory! Faith is </a:t>
            </a:r>
            <a:endParaRPr lang="ko-KR" altLang="en-US" sz="1100"/>
          </a:p>
        </p:txBody>
      </p:sp>
      <p:sp>
        <p:nvSpPr>
          <p:cNvPr id="153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B8B1A0A-0D15-8B90-8526-9A68989B8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믿는 사람 일어나</a:t>
            </a:r>
          </a:p>
        </p:txBody>
      </p:sp>
      <p:sp>
        <p:nvSpPr>
          <p:cNvPr id="153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59D63D3-50D4-3208-418F-24E7FD413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온 인류 마귀 궤휼로</a:t>
            </a:r>
          </a:p>
        </p:txBody>
      </p:sp>
      <p:sp>
        <p:nvSpPr>
          <p:cNvPr id="153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F537EFF-0205-051E-D5BC-A2171CB34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끝까지 이긴 자에게</a:t>
            </a:r>
          </a:p>
        </p:txBody>
      </p:sp>
      <p:sp>
        <p:nvSpPr>
          <p:cNvPr id="153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4E45D9E-D0AC-626D-7DC7-4D4D5EDB6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믿음이 이기네 믿음이 이기네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D5711111-F1B5-7489-220D-445501D211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A6F9E38-B546-90CA-8C18-D5F2D8FEB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1.Encamped along the hills of </a:t>
            </a:r>
            <a:endParaRPr lang="ko-KR" altLang="en-US" sz="1100"/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094EFBE-FF43-934D-3DB7-FC104561C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2.On ev'ry hand the foe we </a:t>
            </a:r>
            <a:endParaRPr lang="ko-KR" altLang="en-US" sz="1100"/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097B6F8-33D3-6076-A917-31E723913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3.To him that overcomes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57E542A-5B01-F88E-D925-E985778E5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R.Faith is the victory! Faith is </a:t>
            </a:r>
            <a:endParaRPr lang="ko-KR" altLang="en-US" sz="1100"/>
          </a:p>
        </p:txBody>
      </p:sp>
      <p:sp>
        <p:nvSpPr>
          <p:cNvPr id="163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D269C4B-E93A-BF3B-3C9C-9F03CE2BC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믿는 사람 일어나</a:t>
            </a:r>
          </a:p>
        </p:txBody>
      </p:sp>
      <p:sp>
        <p:nvSpPr>
          <p:cNvPr id="163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21A9101-2D2C-22DD-875A-E1A3B424A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온 인류 마귀 궤휼로</a:t>
            </a:r>
          </a:p>
        </p:txBody>
      </p:sp>
      <p:sp>
        <p:nvSpPr>
          <p:cNvPr id="163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B78D03B-912B-F90A-CF54-CC221EF4C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끝까지 이긴 자에게</a:t>
            </a:r>
          </a:p>
        </p:txBody>
      </p:sp>
      <p:sp>
        <p:nvSpPr>
          <p:cNvPr id="163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74A092A-BEC3-25B9-B9F7-CC17B301E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믿음이 이기네 믿음이 이기네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69B421E3-DCF4-6E70-D953-FB8DDB88B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AB4DA93-1DEE-C904-AFF9-78A4EB808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1.Encamped along the hills of </a:t>
            </a:r>
            <a:endParaRPr lang="ko-KR" altLang="en-US" sz="1100"/>
          </a:p>
        </p:txBody>
      </p:sp>
      <p:sp>
        <p:nvSpPr>
          <p:cNvPr id="174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F901ED6-1C0C-8CF4-F438-BE10F19E7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2.On ev'ry hand the foe we </a:t>
            </a:r>
            <a:endParaRPr lang="ko-KR" altLang="en-US" sz="1100"/>
          </a:p>
        </p:txBody>
      </p:sp>
      <p:sp>
        <p:nvSpPr>
          <p:cNvPr id="174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14AE0B2-6504-4193-829C-712B6F1A3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3.To him that overcomes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29BB8F6-70DF-1AF0-1B75-3F139B404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R.Faith is the victory! Faith is </a:t>
            </a:r>
            <a:endParaRPr lang="ko-KR" altLang="en-US" sz="1100"/>
          </a:p>
        </p:txBody>
      </p:sp>
      <p:sp>
        <p:nvSpPr>
          <p:cNvPr id="174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241BFB3-3A5A-F516-1B41-5CBD3093C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믿는 사람 일어나</a:t>
            </a:r>
          </a:p>
        </p:txBody>
      </p:sp>
      <p:sp>
        <p:nvSpPr>
          <p:cNvPr id="174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18B8516-F61C-4F75-C76A-9CEBA83A6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온 인류 마귀 궤휼로</a:t>
            </a:r>
          </a:p>
        </p:txBody>
      </p:sp>
      <p:sp>
        <p:nvSpPr>
          <p:cNvPr id="174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CF85A22-01FE-8EC4-C2D7-DEAE1AF28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끝까지 이긴 자에게</a:t>
            </a:r>
          </a:p>
        </p:txBody>
      </p:sp>
      <p:sp>
        <p:nvSpPr>
          <p:cNvPr id="174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4BFD232-4BB0-E186-CD53-0A3401BAF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믿음이 이기네 믿음이 이기네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>
            <a:extLst>
              <a:ext uri="{FF2B5EF4-FFF2-40B4-BE49-F238E27FC236}">
                <a16:creationId xmlns:a16="http://schemas.microsoft.com/office/drawing/2014/main" id="{C079AD1A-22E2-0AA2-C379-70ECE1083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D7F42D9-4C2D-2BE4-466A-F76DFF848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1.Encamped along the hills of </a:t>
            </a:r>
            <a:endParaRPr lang="ko-KR" altLang="en-US" sz="1100"/>
          </a:p>
        </p:txBody>
      </p:sp>
      <p:sp>
        <p:nvSpPr>
          <p:cNvPr id="1843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38A579D-BE23-6D79-A86E-1E1CD31C1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2.On ev'ry hand the foe we </a:t>
            </a:r>
            <a:endParaRPr lang="ko-KR" altLang="en-US" sz="1100"/>
          </a:p>
        </p:txBody>
      </p:sp>
      <p:sp>
        <p:nvSpPr>
          <p:cNvPr id="1843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FA3A568-1000-7949-1792-95E2569B1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3.To him that overcomes the </a:t>
            </a:r>
            <a:endParaRPr lang="ko-KR" altLang="en-US" sz="1100"/>
          </a:p>
        </p:txBody>
      </p:sp>
      <p:sp>
        <p:nvSpPr>
          <p:cNvPr id="1843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F922C4C-3EA2-1D90-362C-5D57D4E31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R.Faith is the victory! Faith 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84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46D329A-4CDF-F590-7B7F-17D768724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믿는 사람 일어나</a:t>
            </a:r>
          </a:p>
        </p:txBody>
      </p:sp>
      <p:sp>
        <p:nvSpPr>
          <p:cNvPr id="184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8C4F4F2-8050-4521-143B-8E19A3885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온 인류 마귀 궤휼로</a:t>
            </a:r>
          </a:p>
        </p:txBody>
      </p:sp>
      <p:sp>
        <p:nvSpPr>
          <p:cNvPr id="184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1B2D489-3AFE-EDB8-B036-31F6E869D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끝까지 이긴 자에게</a:t>
            </a:r>
          </a:p>
        </p:txBody>
      </p:sp>
      <p:sp>
        <p:nvSpPr>
          <p:cNvPr id="184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F5BF5F5-388D-0F6D-80FF-A12790581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믿음이 이기네 믿음이 이기네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">
            <a:extLst>
              <a:ext uri="{FF2B5EF4-FFF2-40B4-BE49-F238E27FC236}">
                <a16:creationId xmlns:a16="http://schemas.microsoft.com/office/drawing/2014/main" id="{14BF4893-591F-8E9D-03E2-44C20E3282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D40E835-8E0E-66DB-9CDA-DC0304C2B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1.Encamped along the hills of </a:t>
            </a:r>
            <a:endParaRPr lang="ko-KR" altLang="en-US" sz="1100"/>
          </a:p>
        </p:txBody>
      </p:sp>
      <p:sp>
        <p:nvSpPr>
          <p:cNvPr id="1946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BDE9F35-D7E0-8DA8-C7FD-3CE9C2667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2.On ev'ry hand the foe we </a:t>
            </a:r>
            <a:endParaRPr lang="ko-KR" altLang="en-US" sz="1100"/>
          </a:p>
        </p:txBody>
      </p:sp>
      <p:sp>
        <p:nvSpPr>
          <p:cNvPr id="1946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3668FC7-8DB6-D4CE-CCAA-514FEA441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3.To him that overcomes the </a:t>
            </a:r>
            <a:endParaRPr lang="ko-KR" altLang="en-US" sz="1100"/>
          </a:p>
        </p:txBody>
      </p:sp>
      <p:sp>
        <p:nvSpPr>
          <p:cNvPr id="1946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6769A9D-FD18-A0D3-5FFE-80697F783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R.Faith is the victory! Faith 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94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9962A74-5B3E-F06D-EC62-5A88E4DD7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믿는 사람 일어나</a:t>
            </a:r>
          </a:p>
        </p:txBody>
      </p:sp>
      <p:sp>
        <p:nvSpPr>
          <p:cNvPr id="194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3AEF17F-7ED8-A5CB-7BEE-A562FDCD1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온 인류 마귀 궤휼로</a:t>
            </a:r>
          </a:p>
        </p:txBody>
      </p:sp>
      <p:sp>
        <p:nvSpPr>
          <p:cNvPr id="194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62755B6-D551-E808-C06A-193FDD7BB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끝까지 이긴 자에게</a:t>
            </a:r>
          </a:p>
        </p:txBody>
      </p:sp>
      <p:sp>
        <p:nvSpPr>
          <p:cNvPr id="194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793B3AC-E526-6841-66E2-FFB6843DD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믿음이 이기네 믿음이 이기네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B5127C39-625D-B4D6-E125-99E2400705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A477F01-48C5-2AC5-09CA-8D039D6BA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믿는 사람 일어나 다 힘을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CB96009-B057-2A6C-FB05-06732D42A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온 인류 마귀 궤휼로 큰 죄에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CEDA625-C6D7-53BD-3AE8-2BF4C198B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끝까지 이긴 자에게 흰옷을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7BA053DD-DE3C-4CFE-CE25-24B0864389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68951E1-26E5-71E7-7FD7-0AFBF3299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믿는 사람 일어나 다 힘을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9999D85-E5AF-75BF-C048-16B3C4145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온 인류 마귀 궤휼로 큰 죄에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EC8ADCB-9FD7-AAC3-5CDC-413FBBBCC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끝까지 이긴 자에게 흰옷을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A2039349-4314-7D98-8C09-CEDC08FDD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F283BF6-1AEE-0CD3-25AA-AA2B5AC61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믿는 사람 일어나 다 힘을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40AA922-DFC5-D22D-4194-54F5276E8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온 인류 마귀 궤휼로 큰 죄에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278EA27-FDE4-3240-5006-02E7529F0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끝까지 이긴 자에게 흰옷을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8D184FE4-8EB7-B33D-798F-7D9292B39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BC9701F-01C2-6BA8-8C87-5A5831D7B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믿는 사람 일어나 다 힘을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9BBDA1F-756A-5420-B552-FAC60644D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온 인류 마귀 궤휼로 큰 죄에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E05AB10-FD7A-DEA6-95F3-287B09217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끝까지 이긴 자에게 흰옷을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9882962C-B662-1CC3-658D-8EA30236B2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3826E8E-C66C-4BB9-B21D-54C37A90C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믿는 사람 일어나 다 힘을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8931872-555D-F44E-9C70-5A9F3295B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온 인류 마귀 궤휼로 큰 죄에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3BCD984-74A9-9D92-D6CD-97A97E60C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끝까지 이긴 자에게 흰옷을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353C50E1-7ECE-31C4-CE94-1D4CA1897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7F5B9CE-85CA-C14E-6D65-CD2978DC5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믿는 사람 일어나 다 힘을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05E575A-DA02-1706-471C-F1112099E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온 인류 마귀 궤휼로 큰 죄에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5DC6D76-0326-AF84-0A09-328171B79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끝까지 이긴 자에게 흰옷을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5C906D5F-3E12-D2BE-AC89-B870691D8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6B96F0F-C61B-174D-2604-008C46BF3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믿는 사람 일어나 다 힘을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455F83C-A24E-5847-E8FA-EA8C36258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온 인류 마귀 궤휼로 큰 죄에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553F7C2-E874-2903-781D-59AEE6C5A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끝까지 이긴 자에게 흰옷을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1171</Words>
  <Application>Microsoft Office PowerPoint</Application>
  <PresentationFormat>On-screen Show (4:3)</PresentationFormat>
  <Paragraphs>172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2023-03-26T14:12:21Z</dcterms:modified>
</cp:coreProperties>
</file>