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60" r:id="rId6"/>
    <p:sldId id="261" r:id="rId7"/>
    <p:sldId id="278" r:id="rId8"/>
    <p:sldId id="279" r:id="rId9"/>
    <p:sldId id="262" r:id="rId10"/>
    <p:sldId id="263" r:id="rId11"/>
    <p:sldId id="280" r:id="rId12"/>
    <p:sldId id="281" r:id="rId13"/>
    <p:sldId id="256" r:id="rId14"/>
    <p:sldId id="257" r:id="rId15"/>
    <p:sldId id="258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44장" id="{AC2FCAFB-44D1-44D5-9730-FDC7334793E6}">
          <p14:sldIdLst>
            <p14:sldId id="274"/>
            <p14:sldId id="275"/>
            <p14:sldId id="276"/>
            <p14:sldId id="277"/>
            <p14:sldId id="260"/>
            <p14:sldId id="261"/>
            <p14:sldId id="278"/>
            <p14:sldId id="279"/>
            <p14:sldId id="262"/>
            <p14:sldId id="263"/>
            <p14:sldId id="280"/>
            <p14:sldId id="281"/>
          </p14:sldIdLst>
        </p14:section>
        <p14:section name="새찬송가 344장" id="{92B0BDD5-6A27-451B-A231-A76D77954A4C}">
          <p14:sldIdLst>
            <p14:sldId id="256"/>
            <p14:sldId id="257"/>
            <p14:sldId id="258"/>
            <p14:sldId id="272"/>
            <p14:sldId id="25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7708B8-187F-918E-E972-68B55635B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36D9F-A2B3-0E2E-C1B4-1B8485E9D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4EFE60-3818-DEE9-5F9F-0FB26AF65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78EE-6846-4924-AD6A-09974A1144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095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F4EF36-ED68-BF9C-4090-2829F8B5C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301180-A56E-A8A1-8AEC-464D1BB28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DE413-36A0-1FFB-225A-24BE2E762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C40E-9F10-4751-AA37-2F069F7E97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06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BEB4A6-0DC7-B272-7643-E79045E63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7DFB4-A17E-27C9-AE61-D3A4BD4FC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F358F6-0D0F-A9A7-5902-51A282AE4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733CD-C86E-48BD-A79F-CE53EFCCB3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24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214CC4-254F-6C04-CDD5-1F97592A3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0ED86-4255-6928-5249-CAACAC5CE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B61AE-DCC5-8C9A-AF5B-9B15654B6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AF042-BF14-4E6E-9792-41FEF99048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09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82475-2D65-25AD-89EF-E76D9EE54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1787F-6DFF-47B3-760E-05178F617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A4307-17C4-8B29-3BFF-0A51A85B6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41460-D991-48A7-B499-4E51BD6ABF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38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A96D7-A351-29EB-5006-A1EA19992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FE7F8-0FB7-A681-3BDA-6FC774898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A47A4-3F53-9B89-378C-E4626FC3E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CF28D-77F4-4DEE-8F24-F3A64A1BAD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75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A60F59-AA5C-D272-4C31-8598858DB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47E319-2991-72DC-A045-7E18A885F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A4011C-1240-8FEF-E8FE-E2AF1977F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B4E02-B4C4-4AFF-997B-1E7CAFF367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653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C58022-D5AE-40E5-CD6D-EA5CCB0AA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E844B-5C81-5D89-9BF7-0AFF9D63E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93A84D-0B45-D19C-41E6-3F50C64B8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4E252-8651-44F0-BD66-739522E3FA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534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5333DB-4D96-AE66-A126-DD8474521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C4A861-C0B8-8910-7276-037804E4A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F8EA20-EA72-0CE1-F7F0-4708559BD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1931-87E7-4465-B983-D7B66589E6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98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052DE-538C-7B20-70DA-0BCAB2DA7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4414A-65AB-E6D1-B5FB-12048A3C4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2B96D-E5A4-6C19-0743-41BCD829C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A9EA1-1B6A-4BC6-B5B8-C8A92EB98E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6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29168-3D6B-2E1E-CD95-440EDFE3F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65629-0DBD-3F1C-4623-E3ECE0B7C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2EA8-D4D5-D957-4EDC-FF1D90770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A6A36-6D22-49D6-B2CD-975B98757F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133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43A0D7-8328-2836-D910-A8321CC77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83046C-A3E1-408E-4124-4C12CC0CF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639FD9-9B8B-69F0-D492-5ED0104EAB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1C252E-72DA-92A3-AD5E-237A650710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12223D-6975-4CCD-9C21-24F58D3C54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E03F7DF-9174-4773-806D-E3ADF006CD2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D4AEB14-004F-2630-218A-5D51A271A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1.Trav'ling life's road by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BA96AD5-F304-DFA3-F8B7-DFBE20F13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E4B522A-1C57-5B3E-8232-EA3FC0C2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324EC60-6ABC-1087-0DB2-0A617C5D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F7C911C-C138-68A4-9A78-1600CBCFE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A0506E1-7B50-0341-4E28-2477F71ED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54A06CE-BC4F-07ED-7396-918E8D96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2FC40EA-616C-B93A-16F9-842FB1242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592AA7B-2479-6210-792E-A04544C48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3887CAA-E45F-AD62-3960-22C5EE3B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38CDC4-925D-2EFD-DC35-7AB22CB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1C366A-44D1-5665-A478-31780B76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FFED24-9871-56A6-63DF-8AE83B641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meet with evil's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D58196-8D1A-56B7-1AB4-61A0378A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93FFDF-39BE-F24D-5CF1-058D3716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3AA845-8225-C754-93A4-3F9C2981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3D936F-8CCE-8883-3BA4-47779640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악한세력 에워싸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9365B7-1F18-0C9E-0757-83A26673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130756E-A24F-0D4C-2B72-88478A62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10A7B8-7DAA-3F47-01D7-6B3D8546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DAFE50-30C4-783D-B968-E316262A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FA9D65-A374-418C-6755-342A5504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EC2186-6750-A0D5-93B6-C1C55C5E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R.Humbly bow at Jesus feet,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C0BAC2-6577-126C-EDA3-7C9D45D5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BBBC3A-F6A7-0FB7-C8A8-F4FFA960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E7B2DC-7211-EEA2-68E9-E873F408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B01DAB-3600-7452-16CF-AC73DA486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앞에 나아가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5D5F3D0-37F4-1FCA-C406-DF7BA30B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5F37A2-A012-B054-354B-29B5E7CC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C0E37F-B989-B973-B826-B6E1E6D2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1B177D-7565-0E9A-5BA7-53BDB1AE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968397-A4E3-3392-A9E4-2A1B1900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R.Humbly bow at Jesus feet,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368DDB-AF79-28EE-1842-2F794C0A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CFBAE3-B20E-A67F-20BF-03429866A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8500F8-9BFB-1EA4-9FB9-AE8E40B98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90A0F0-38E9-995B-1354-A86D5A6D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앞에 나아가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3932F54-9121-D37E-7D86-F96D46D77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B5A301-962E-8664-23BB-A8C4060F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 주님 가신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3879B7-AE13-1496-1DF9-27F5C27B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고난 중에 있을 때 소망 중에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6F070A-B368-E961-03EE-5D006974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악한 세력 에워싸 큰 고난이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8BE2654-58ED-B0E7-D11C-E605ACF0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D5599F-628A-49E5-C4BA-34666989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 주님 가신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BDB6E2-F2B1-8E2E-DA5B-35110353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고난 중에 있을 때 소망 중에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848170-E25F-C858-B367-1D91983A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악한 세력 에워싸 큰 고난이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7B54A5D-1BE2-0D7A-5FA4-E15CB67D1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83AE77-EB93-2BC9-87C5-95BAF5B1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믿음으로 가리라 주님 가신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D68FCA-CCEB-9E6A-5120-691204FF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 소망 중에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097ABC-B622-DAB7-5983-B71BB265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악한 세력 에워싸 큰 고난이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A97D190-B5CC-ED9A-F2F8-898CD878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D9CA86-4FA7-14D5-D15D-2E927F79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믿음으로 가리라 주님 가신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C3E313-59E8-47E1-C8D6-8F2E294A9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 소망 중에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526C16-7DEF-E04D-7345-5E8ED254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악한 세력 에워싸 큰 고난이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70B8809-2F42-41D7-8212-8268E6AE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1385D8-2C0C-B9B7-BE6C-7E3FE0BB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믿음으로 가리라 주님 가신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FF2F02-1A26-8681-BBAD-F216FC90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고난 중에 있을 때 소망 중에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C29A66-FB04-0844-50A2-10A27335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악한 세력 에워싸 큰 고난이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9C97599-A127-4F9A-56D6-4D4F22B6C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83E422-4EFE-DABB-EE49-AD6285AA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믿음으로 가리라 주님 가신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27C17D-FD80-0D57-3C2D-4FD28480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고난 중에 있을 때 소망 중에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BEF5AD-7C9D-1FDF-CAC8-40490490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악한 세력 에워싸 큰 고난이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2B686CF-A5F4-6916-1BA3-FB99F3FC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7F4BD6-5B86-C52E-2100-F8F7E07C5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1.Trav'ling life's road by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C03D77-FCD1-3925-3E19-054E1786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7D60DC-0871-F885-193E-A6548FC7B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0747AF-010F-7D5A-E8CB-5D4126A9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580CA6-39A5-7156-D76B-1542C558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49711E-B0F7-3D50-53CE-A9680A98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35639A-6461-EFAC-61A8-5019529C1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4FE348-CA40-891C-D482-CF33CB8C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3C80B0A-18F4-1993-0A52-77799DF0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6CA939-50BE-4D24-C399-9A35011A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1.Trav'ling life's road by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D6B0A4-E1AD-0CA0-73E3-5B07D21A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4E04AB-E842-8670-004B-2CAFB981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9DFDA7-B0D1-D769-A31E-5E324EAA1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511F00-76E2-74AD-419A-601EDA8E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0E6643-F565-BC0D-0872-92D309AD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0F14B4-D775-CAA5-0E9C-4E14AB47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033D13-FA7D-FDD2-9619-883D7629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46F20D1-4528-6318-FD38-4DAC41FE3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A14A6A-7C89-0AEB-9934-CA08858C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1.Trav'ling life's road by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701B16-B5C4-57EC-65DC-DCB83DD6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6E8C0F-0704-1C88-5057-591B8F04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E9F3C2-2906-D60C-9B6F-3653FE45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FDE450-46A7-95CB-9DB6-C88C4C31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믿음으로 가리라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8BE47D-D8D3-2BBF-1370-4C8A34452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ED9247-B139-FBD8-819C-E6B99BF4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ED94AB-D3D4-1BF4-F2B3-95FDE90A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765EB34-CAED-4FAD-AC85-A5F8169C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5F490A-AFEF-6064-521D-EF827AD5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5979B2-EDB8-41E6-2BDF-E920D5FEB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we suffer for the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219D98-ADE8-383D-233D-FAE0F11A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522BBA-F38C-DDD9-A491-BCB62B0DA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8CA12C-C7A5-5E98-EF65-C7572DCE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4889FF-E2BB-9CC7-5AD4-61F0D4CC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19E0C4-73DF-0E0E-8609-A92E6D46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CA0ACF-E15D-54A7-679B-3A1B9347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511E064-F3C3-909F-82F1-88AB4698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698616-8FF3-CDDE-FB99-5C9475420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FA1572-9615-969F-B891-B0D53AF8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we suffer for the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D404AA-EFC4-26B1-A223-BD8636316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FE2E7A-7497-91BF-BDA2-F79653EB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E0AB0E-1CE0-672D-ECC6-1177CD7F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0A8929-7DE1-0BC8-53CE-FABF61FD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2FA295-15EA-28FB-D028-01CF1C52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E2FF35-45D1-CEE7-BC1E-DA5C2AA5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856DB3F-D697-9025-4B75-56921DB4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E93EFD-F392-009B-F325-0224152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3BF15A-2B80-31B2-3E81-6443E3926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we suffer for the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C3493-73E6-F8D4-9524-EB7C38D8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E22242-C902-1010-AE07-D394D2753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584F78-770E-C555-3147-246F74BE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38D2BC-74AC-F347-A399-3CED2360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944F2F-9A98-F639-F15E-FF87B3E96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AC0E95-D285-995F-BBD7-82B19D93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674415F-EF93-77FA-F717-927A9B00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868301-F240-525F-C5C6-297FF8C5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EBC0E4-D5C5-DAD6-E198-93AAEA820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we suffer for the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C21A0E-E140-5634-74A3-8A2E893F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3.When we meet with evil's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BC5210-98D2-A8C4-4C0F-4A9C5ABDA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3E8FD8-1A76-27F7-6EC3-D926CA5A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31554A-C63D-1C3F-888B-747908389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고난 중에 있을 때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129321-CE65-4098-E33E-954D92FB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악한세력 에워싸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8F3AD4-BC2B-058D-AE54-3C2F8AED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0FC751B-A615-85A2-6950-5B96F98E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D7B293-F067-3842-8B6C-B61681FA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1.Trav'ling life's road by our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AAD11B-96D3-EFB7-B186-B4DF47CD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we suffer for the Lord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E4D49D-4E49-1FC7-3A6E-A42414B8B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3.When we meet with evil's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88253A-DDC1-C6FD-659A-027B0B9DF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R.Humbly bow at Jesus feet,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B3CC2F-CED1-C531-89E0-27BCC2B9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믿음으로 가리라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8C5699-7E18-330C-199D-B684CA8D5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고난 중에 있을 때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E4A50C-DD93-EADE-802B-E2D4BBC3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악한세력 에워싸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6F7FAC-EDE2-85FF-910A-518A25E4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앞에 나아가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714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2024-11-10T14:35:44Z</dcterms:modified>
</cp:coreProperties>
</file>