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41장" id="{A6A48A31-8F88-4F39-95A6-A1137D2949D2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341장" id="{99D2E54C-7F1F-419B-AF2C-E9A344668342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59" d="100"/>
          <a:sy n="59" d="100"/>
        </p:scale>
        <p:origin x="1632" y="6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25C65-C070-4759-9316-AD7380FBDF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423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893-CEB3-4492-B5B2-AC386C7CAE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E6E78-25D3-4033-9EB2-57D9A131D1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724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A3244-55DB-4C0E-A34E-099F5C3544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13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524ED-5CDC-4535-ABDF-8DC3F9820B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143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EF45-3E7F-4164-8F70-2F5A1DAA9A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90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AB75E-1B4F-4D20-B258-3901687451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576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3D5DF-CF6F-4F46-80DE-1438FFE2D5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555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0A3FE-EFCB-483C-996F-7E1A367772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452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902C8-FFBF-4E80-92B0-C3A8B720A5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000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E01E7-6333-47ED-A22B-C89821881F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000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3A39C01-2112-4F7F-B4B0-39F5AC60DC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I my cross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내가 지고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6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3.Man may trouble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180567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3.Man may trouble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123406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3.Man may trouble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242042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내가 지고 주를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 나도 곤욕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핍박당할 때에 주의 품에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내가 지고 주를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 나도 곤욕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핍박당할 때에 주의 품에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 주를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주도 곤욕 당했으니 나도 곤욕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핍박당할 때에 주의 품에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 주를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주도 곤욕 당했으니 나도 곤욕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핍박당할 때에 주의 품에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 주를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 나도 곤욕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 주를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 나도 곤욕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핍박당할 때에 주의 품에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I my cross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내가 지고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407968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I my cross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내가 지고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75213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I my cross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내가 지고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227315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world despise sand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주도 곤욕 당했으니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40650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world despise sand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주도 곤욕 당했으니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398730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world despise sand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주도 곤욕 당했으니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16733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world despise sand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3.Man may trouble and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주도 곤욕 당했으니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118805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I my cross have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world despise sand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3.Man may trouble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내가 지고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주도 곤욕 당했으니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핍박 당할 때에</a:t>
            </a:r>
          </a:p>
        </p:txBody>
      </p:sp>
    </p:spTree>
    <p:extLst>
      <p:ext uri="{BB962C8B-B14F-4D97-AF65-F5344CB8AC3E}">
        <p14:creationId xmlns:p14="http://schemas.microsoft.com/office/powerpoint/2010/main" val="365612818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564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2023-11-05T15:26:47Z</dcterms:modified>
</cp:coreProperties>
</file>