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EFA00-6C4E-476E-BD75-D6F892D1FE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939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1CC13-5102-4E0B-880B-5516389096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130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9EB39-6D3B-486C-913D-1B6F2CBF4E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47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2866A-9A44-4E3D-90F3-94C79B4294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598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5271-1B2A-48CA-89D1-753992D2C3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177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C424E-F37F-4261-80A3-7B0104D7F0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507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3D747-A14B-4306-94F5-9E69536850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352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DBC7C-4AEC-4BA7-AD31-1B94BD27FA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77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28AD7-F2F1-4DF4-84A6-82114A45C5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61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D68A1-AACC-4D4F-9A3B-3B398D76CA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505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DEED2-596C-48E1-982F-D66F95F10A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42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8A19EA4-668C-4564-A78F-7F1CDE17005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어지러운 세상 중에 기쁜 소리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헛된 신과 영화 모두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기쁜 때나 슬픈 때나 바쁜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크신 은혜로써 부름 듣게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calls us, o'er the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calls us from the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our joys and in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calls us: by Thy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어지러운 세상 중에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헛된 신과 영화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기쁜 때나 슬픈 때나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크신 은혜로써</a:t>
            </a:r>
          </a:p>
        </p:txBody>
      </p:sp>
    </p:spTree>
    <p:extLst>
      <p:ext uri="{BB962C8B-B14F-4D97-AF65-F5344CB8AC3E}">
        <p14:creationId xmlns:p14="http://schemas.microsoft.com/office/powerpoint/2010/main" val="349340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calls us, o'er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calls us from the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our joys and in our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 calls us: by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어지러운 세상 중에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헛된 신과 영화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기쁜 때나 슬픈 때나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 크신 은혜로써</a:t>
            </a:r>
          </a:p>
        </p:txBody>
      </p:sp>
    </p:spTree>
    <p:extLst>
      <p:ext uri="{BB962C8B-B14F-4D97-AF65-F5344CB8AC3E}">
        <p14:creationId xmlns:p14="http://schemas.microsoft.com/office/powerpoint/2010/main" val="185303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calls us, o'er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calls us from the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our joys and in our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 calls us: by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어지러운 세상 중에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헛된 신과 영화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기쁜 때나 슬픈 때나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 크신 은혜로써</a:t>
            </a:r>
          </a:p>
        </p:txBody>
      </p:sp>
    </p:spTree>
    <p:extLst>
      <p:ext uri="{BB962C8B-B14F-4D97-AF65-F5344CB8AC3E}">
        <p14:creationId xmlns:p14="http://schemas.microsoft.com/office/powerpoint/2010/main" val="3414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어지러운 세상 중에 기쁜 소리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헛된 신과 영화 모두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기쁜 때나 슬픈 때나 바쁜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크신 은혜로써 부름 듣게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어지러운 세상 중에 기쁜 소리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헛된 신과 영화 모두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기쁜 때나 슬픈 때나 바쁜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크신 은혜로써 부름 듣게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어지러운 세상 중에 기쁜 소리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헛된 신과 영화 모두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기쁜 때나 슬픈 때나 바쁜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 크신 은혜로써 부름 듣게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calls us, o'er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calls us from the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our joys and in our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calls us: by Thy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어지러운 세상 중에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헛된 신과 영화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기쁜 때나 슬픈 때나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크신 은혜로써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7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calls us, o'er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calls us from the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our joys and in our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calls us: by Thy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어지러운 세상 중에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헛된 신과 영화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기쁜 때나 슬픈 때나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크신 은혜로써</a:t>
            </a:r>
          </a:p>
        </p:txBody>
      </p:sp>
    </p:spTree>
    <p:extLst>
      <p:ext uri="{BB962C8B-B14F-4D97-AF65-F5344CB8AC3E}">
        <p14:creationId xmlns:p14="http://schemas.microsoft.com/office/powerpoint/2010/main" val="13333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calls us, o'er the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calls us from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our joys and in our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calls us: by Thy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어지러운 세상 중에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헛된 신과 영화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기쁜 때나 슬픈 때나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크신 은혜로써</a:t>
            </a:r>
          </a:p>
        </p:txBody>
      </p:sp>
    </p:spTree>
    <p:extLst>
      <p:ext uri="{BB962C8B-B14F-4D97-AF65-F5344CB8AC3E}">
        <p14:creationId xmlns:p14="http://schemas.microsoft.com/office/powerpoint/2010/main" val="25361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calls us, o'er the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calls us from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our joys and in our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calls us: by Thy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어지러운 세상 중에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헛된 신과 영화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기쁜 때나 슬픈 때나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크신 은혜로써</a:t>
            </a:r>
          </a:p>
        </p:txBody>
      </p:sp>
    </p:spTree>
    <p:extLst>
      <p:ext uri="{BB962C8B-B14F-4D97-AF65-F5344CB8AC3E}">
        <p14:creationId xmlns:p14="http://schemas.microsoft.com/office/powerpoint/2010/main" val="299076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calls us, o'er the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calls us from the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our joys and in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 calls us: by Thy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어지러운 세상 중에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헛된 신과 영화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기쁜 때나 슬픈 때나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크신 은혜로써</a:t>
            </a:r>
          </a:p>
        </p:txBody>
      </p:sp>
    </p:spTree>
    <p:extLst>
      <p:ext uri="{BB962C8B-B14F-4D97-AF65-F5344CB8AC3E}">
        <p14:creationId xmlns:p14="http://schemas.microsoft.com/office/powerpoint/2010/main" val="306411167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472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2022-07-31T14:18:59Z</dcterms:modified>
</cp:coreProperties>
</file>