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56" r:id="rId18"/>
    <p:sldId id="257" r:id="rId19"/>
    <p:sldId id="258" r:id="rId20"/>
    <p:sldId id="259" r:id="rId21"/>
    <p:sldId id="260" r:id="rId22"/>
    <p:sldId id="261" r:id="rId23"/>
    <p:sldId id="272" r:id="rId24"/>
    <p:sldId id="273" r:id="rId25"/>
    <p:sldId id="262" r:id="rId26"/>
    <p:sldId id="263" r:id="rId27"/>
    <p:sldId id="274" r:id="rId28"/>
    <p:sldId id="275" r:id="rId29"/>
    <p:sldId id="264" r:id="rId30"/>
    <p:sldId id="265" r:id="rId31"/>
    <p:sldId id="276" r:id="rId32"/>
    <p:sldId id="277" r:id="rId33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337장" id="{19F1FB3C-1C31-4F76-A36E-E19E7DAE5B6D}">
          <p14:sldIdLst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</p14:sldIdLst>
        </p14:section>
        <p14:section name="새찬송가 337장" id="{E1692215-EE2A-4D69-B845-B13D66646A92}">
          <p14:sldIdLst>
            <p14:sldId id="256"/>
            <p14:sldId id="257"/>
            <p14:sldId id="258"/>
            <p14:sldId id="259"/>
            <p14:sldId id="260"/>
            <p14:sldId id="261"/>
            <p14:sldId id="272"/>
            <p14:sldId id="273"/>
            <p14:sldId id="262"/>
            <p14:sldId id="263"/>
            <p14:sldId id="274"/>
            <p14:sldId id="275"/>
            <p14:sldId id="264"/>
            <p14:sldId id="265"/>
            <p14:sldId id="276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204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B5C7C4-4870-A00D-5B2E-797B1071E6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FB60BD-D2FD-1B9C-A488-025C5786BB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A8A573D-88DE-4D3F-988E-F4369E1608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77C94C-E46B-485B-9601-3D7573EDE1B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79703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EC33B23-4D57-A737-D088-F5E86A35F7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7772B41-62FB-8280-98FA-26373E1B85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871E79-A04A-F527-8C0E-85143B7D23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ACA0AF-A417-453A-8514-E7962CE70EB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38115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B659B39-0489-8BDB-8856-F54BAA922B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5D6EE7-8EB4-07D6-4E3D-807C4A44B7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7CA712-7EC1-43E9-FBDC-D08BEFDBAA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7F66B7-C62C-4434-8EF0-B4A786478BB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62145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5265847-6A1A-5054-70EB-F00A6B0259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DBE3AB-DCF2-7F10-4E77-E4EC9820BC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D1FE7A-AC68-F4D1-0BD5-7D95B320A8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48440B-2D5F-4185-BA19-E85D14CEA3D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42491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23F44B-E8BF-F17B-174F-0EC09E97FC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267003-E278-2ACF-34CC-7649E1503D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B2F4D2-BEAC-2B45-045E-EE55552B4F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D75742-00B9-4CB3-9870-977555BC07D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63434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B3D169-C5A3-AA56-83B7-938C16791E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C0D238-D8F4-AF8B-D511-450980EF5E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369676-7874-4A98-CB44-557E02CC89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609224-D4AB-4843-BF9A-7FDBFC48A1F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2441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BB1FB55-8717-3232-A529-0DA3FC7F34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2CE6DB9-7629-B6AF-7943-A2BAA78B24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537FADF-77A0-3B83-F988-C62BF677D7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54B4A3-3232-4BF8-B12D-4B0814C2FD6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9552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B83B6FB-8443-36FA-E5F8-BFBBF151F3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D8AB8EA-AE9D-62D6-63B1-C03EFB8C2B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5924C8E-44F0-BA18-702A-BB4E40EA48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4687E9-DDDC-4C22-B37C-F0F725E480B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11596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53FB152-F365-E5B0-DB46-DA35B73782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143E6B8-1E52-4289-B5A1-A650BD7C38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B570352-96BA-D600-E414-95A22B3FC8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3DB6CE-9286-4AEC-8B20-D28CDEC3833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85912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021F11-ABA1-E2F1-0E52-A0E78829F1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5EB951-19A6-74C1-2636-DE7BD3F884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864229-731E-6EAB-448D-276B877376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D69406-FE6C-4CD3-8225-2EB4D35776B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002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C836F4-69B0-2341-C6A0-1AE0226D12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D4E0E3-1781-3472-2BAA-98E6E8B899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3177F7-A266-8013-182F-0271CBD650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15CAD0-B07F-4CFB-B555-F963BC93115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4424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CEBD6F5-D139-66FF-8AC8-A19B139AB1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01AA04A-DF74-362E-9C31-38B1AD160C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5A5CC10-80D4-18A8-704A-20CF181B7C5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1872067-439A-D4DD-6094-4274ACA88BD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FDA71ED-CB7E-62F1-A839-36E783F56D3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2E81075E-895A-486A-A74E-9238E2F4A22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9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0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1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3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6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7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8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24437B5-30A0-80D5-1C61-304BAC774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1.I must tell Jesus all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C7B0FF1-298F-1448-E013-92F9E0891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must tell Jesus all of 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E5F145E-B291-8A9A-68BB-51BD65047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3.Tempted and tried I 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1CC93E1-449D-4385-9F82-FD80E6C56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 how the world to </a:t>
            </a:r>
            <a:endParaRPr lang="ko-KR" altLang="en-US" sz="1100"/>
          </a:p>
        </p:txBody>
      </p:sp>
      <p:sp>
        <p:nvSpPr>
          <p:cNvPr id="205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54849AC-FB36-D815-4DD2-C124F593F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must tell Jesus! I </a:t>
            </a:r>
            <a:endParaRPr lang="ko-KR" altLang="en-US" sz="1100"/>
          </a:p>
        </p:txBody>
      </p:sp>
      <p:sp>
        <p:nvSpPr>
          <p:cNvPr id="205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9865D46-3045-1E64-1025-99A6EA5A8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모든 시험 무거운</a:t>
            </a:r>
          </a:p>
        </p:txBody>
      </p:sp>
      <p:sp>
        <p:nvSpPr>
          <p:cNvPr id="205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578FD68-A6A6-945D-9F5E-8CAA4B266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모든 괴롬 닥치는</a:t>
            </a:r>
          </a:p>
        </p:txBody>
      </p:sp>
      <p:sp>
        <p:nvSpPr>
          <p:cNvPr id="205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A902C94-DC2A-8C66-4E5F-7143E15B7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짐이 점점 무거워</a:t>
            </a:r>
          </a:p>
        </p:txBody>
      </p:sp>
      <p:sp>
        <p:nvSpPr>
          <p:cNvPr id="205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45A0F93-4F23-0EA3-F696-70414DEFC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마음의 시험 무서운</a:t>
            </a:r>
          </a:p>
        </p:txBody>
      </p:sp>
      <p:sp>
        <p:nvSpPr>
          <p:cNvPr id="205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EC1B6588-D12E-69FB-0361-D8F80465A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무거운 짐을 나 홀로</a:t>
            </a:r>
          </a:p>
        </p:txBody>
      </p:sp>
      <p:pic>
        <p:nvPicPr>
          <p:cNvPr id="2060" name="그림 1">
            <a:extLst>
              <a:ext uri="{FF2B5EF4-FFF2-40B4-BE49-F238E27FC236}">
                <a16:creationId xmlns:a16="http://schemas.microsoft.com/office/drawing/2014/main" id="{2BED4302-C6C7-38C9-C02A-EA3DD389DA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FFD073C9-54B1-43F4-85AA-5ED090365E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68BB3F3-5DAD-B161-AC46-38F579B5A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must tell Jesus all of 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EC6D3DA-EC26-C046-0329-0190A4D54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must tell Jesus all of </a:t>
            </a:r>
            <a:endParaRPr lang="ko-KR" altLang="en-US" sz="1100"/>
          </a:p>
        </p:txBody>
      </p:sp>
      <p:sp>
        <p:nvSpPr>
          <p:cNvPr id="112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811128A-17BB-B3DD-3F8E-72A6B017B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3.Tempted and tried I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7635F56-C79A-95DD-EA7B-372445658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 how the world to </a:t>
            </a:r>
            <a:endParaRPr lang="ko-KR" altLang="en-US" sz="1100"/>
          </a:p>
        </p:txBody>
      </p:sp>
      <p:sp>
        <p:nvSpPr>
          <p:cNvPr id="1127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075D4A57-A8E5-94F5-87AE-70E3F7166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must tell Jesus! I </a:t>
            </a:r>
            <a:endParaRPr lang="ko-KR" altLang="en-US" sz="1100"/>
          </a:p>
        </p:txBody>
      </p:sp>
      <p:sp>
        <p:nvSpPr>
          <p:cNvPr id="1127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84ECF94-5EFB-79D0-4C36-2BDA9119B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모든 시험 무거운</a:t>
            </a:r>
          </a:p>
        </p:txBody>
      </p:sp>
      <p:sp>
        <p:nvSpPr>
          <p:cNvPr id="1127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04B89E6-B67C-1CD0-0214-9916BC0A2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모든 괴롬 닥치는</a:t>
            </a:r>
          </a:p>
        </p:txBody>
      </p:sp>
      <p:sp>
        <p:nvSpPr>
          <p:cNvPr id="1127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EADB614-84F5-5762-1DA5-3269E910F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 짐이 점점 무거워</a:t>
            </a:r>
          </a:p>
        </p:txBody>
      </p:sp>
      <p:sp>
        <p:nvSpPr>
          <p:cNvPr id="11275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1D3B0E3-EF8E-554E-9A32-734BE9BD1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마음의 시험 무서운</a:t>
            </a:r>
          </a:p>
        </p:txBody>
      </p:sp>
      <p:sp>
        <p:nvSpPr>
          <p:cNvPr id="11276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9AAA2EAA-3D85-26A4-49C3-393A72C91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무거운 짐을 나 홀로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A0CB9C83-20D5-96CE-B4AB-DCC1232B8C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AFDAC3D-99EC-4FD7-240E-98A79C1FD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must tell Jesus all of 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B10F41C-FFC2-56F9-81FF-7321C795D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must tell Jesus all of </a:t>
            </a:r>
            <a:endParaRPr lang="ko-KR" altLang="en-US" sz="1100"/>
          </a:p>
        </p:txBody>
      </p:sp>
      <p:sp>
        <p:nvSpPr>
          <p:cNvPr id="122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23952A0-7872-969F-4C27-7E3E5B9C2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3.Tempted and tried I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A44A8E5-6FAF-4982-B305-BF3F0960C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 how the world to </a:t>
            </a:r>
            <a:endParaRPr lang="ko-KR" altLang="en-US" sz="1100"/>
          </a:p>
        </p:txBody>
      </p:sp>
      <p:sp>
        <p:nvSpPr>
          <p:cNvPr id="1229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33C98F45-A684-229D-8D5B-640CB8F51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must tell Jesus! I </a:t>
            </a:r>
            <a:endParaRPr lang="ko-KR" altLang="en-US" sz="1100"/>
          </a:p>
        </p:txBody>
      </p:sp>
      <p:sp>
        <p:nvSpPr>
          <p:cNvPr id="1229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FFA142E-AFB3-EAF5-308C-DAB6E9AAA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모든 시험 무거운</a:t>
            </a:r>
          </a:p>
        </p:txBody>
      </p:sp>
      <p:sp>
        <p:nvSpPr>
          <p:cNvPr id="1229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008B9E4-3E2F-9A98-DE8A-2593EEAE9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모든 괴롬 닥치는</a:t>
            </a:r>
          </a:p>
        </p:txBody>
      </p:sp>
      <p:sp>
        <p:nvSpPr>
          <p:cNvPr id="1229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833C4D6-23EB-CF52-0D12-2BC9A92B1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 짐이 점점 무거워</a:t>
            </a:r>
          </a:p>
        </p:txBody>
      </p:sp>
      <p:sp>
        <p:nvSpPr>
          <p:cNvPr id="12299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8A487C4-6F0D-950C-1D9D-056957007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마음의 시험 무서운</a:t>
            </a:r>
          </a:p>
        </p:txBody>
      </p:sp>
      <p:sp>
        <p:nvSpPr>
          <p:cNvPr id="12300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FDAE881B-6973-136F-D692-B16F26426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무거운 짐을 나 홀로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215E9CCA-0F81-E7E2-023D-8D179A7382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177FD57-720A-716B-7A8C-23E795535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must tell Jesus all of 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F5B11F1-45AC-D3C6-54A1-61B0C773A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must tell Jesus all of </a:t>
            </a:r>
            <a:endParaRPr lang="ko-KR" altLang="en-US" sz="1100"/>
          </a:p>
        </p:txBody>
      </p:sp>
      <p:sp>
        <p:nvSpPr>
          <p:cNvPr id="133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7E3FE4B-FC35-E3A8-CB9D-039AA9019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3.Tempted and tried I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2969051-02B6-1BDF-2083-9CE149CB9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 how the world to </a:t>
            </a:r>
            <a:endParaRPr lang="ko-KR" altLang="en-US" sz="1100"/>
          </a:p>
        </p:txBody>
      </p:sp>
      <p:sp>
        <p:nvSpPr>
          <p:cNvPr id="1331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8FE6F980-B522-D2FA-58E3-56CFB3D33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must tell Jesus! I </a:t>
            </a:r>
            <a:endParaRPr lang="ko-KR" altLang="en-US" sz="1100"/>
          </a:p>
        </p:txBody>
      </p:sp>
      <p:sp>
        <p:nvSpPr>
          <p:cNvPr id="1332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9F67751-676D-4E52-1959-846160353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모든 시험 무거운</a:t>
            </a:r>
          </a:p>
        </p:txBody>
      </p:sp>
      <p:sp>
        <p:nvSpPr>
          <p:cNvPr id="1332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DF5984A-A9A9-23DB-2EEA-395801916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모든 괴롬 닥치는</a:t>
            </a:r>
          </a:p>
        </p:txBody>
      </p:sp>
      <p:sp>
        <p:nvSpPr>
          <p:cNvPr id="1332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1EDEC2B-346C-8488-DBBC-38CC23E07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 짐이 점점 무거워</a:t>
            </a:r>
          </a:p>
        </p:txBody>
      </p:sp>
      <p:sp>
        <p:nvSpPr>
          <p:cNvPr id="1332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9DBD66F-E7CD-652C-BAD5-9AFAF698B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마음의 시험 무서운</a:t>
            </a:r>
          </a:p>
        </p:txBody>
      </p:sp>
      <p:sp>
        <p:nvSpPr>
          <p:cNvPr id="1332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DF64522F-9C85-606E-A4AF-39FA387DB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무거운 짐을 나 홀로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4129B356-86CF-E4F7-2BFE-632C186DC8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5A2A932-BF2E-97B7-67D9-14E1CE2D1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must tell Jesus all of </a:t>
            </a:r>
            <a:endParaRPr lang="ko-KR" altLang="en-US" sz="1100"/>
          </a:p>
        </p:txBody>
      </p:sp>
      <p:sp>
        <p:nvSpPr>
          <p:cNvPr id="1434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C769570-25FC-D8F6-EE84-CE1227A3A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must tell Jesus all of </a:t>
            </a:r>
            <a:endParaRPr lang="ko-KR" altLang="en-US" sz="1100"/>
          </a:p>
        </p:txBody>
      </p:sp>
      <p:sp>
        <p:nvSpPr>
          <p:cNvPr id="1434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B2A206B-19A6-FB07-B3AB-2F4333950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3.Tempted and tried I </a:t>
            </a:r>
            <a:endParaRPr lang="ko-KR" altLang="en-US" sz="1100"/>
          </a:p>
        </p:txBody>
      </p:sp>
      <p:sp>
        <p:nvSpPr>
          <p:cNvPr id="1434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664BCC5-575B-8D77-571F-4F1073DED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4.O how the world to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DE269F70-BE4D-4E7D-63DC-E6529FA71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must tell Jesus! I </a:t>
            </a:r>
            <a:endParaRPr lang="ko-KR" altLang="en-US" sz="1100"/>
          </a:p>
        </p:txBody>
      </p:sp>
      <p:sp>
        <p:nvSpPr>
          <p:cNvPr id="1434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9F6318F-1E30-C2CA-D4F0-FC3681C39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모든 시험 무거운</a:t>
            </a:r>
          </a:p>
        </p:txBody>
      </p:sp>
      <p:sp>
        <p:nvSpPr>
          <p:cNvPr id="1434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DB75AA6-12A6-D1DA-93A2-81DC33EFE4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모든 괴롬 닥치는</a:t>
            </a:r>
          </a:p>
        </p:txBody>
      </p:sp>
      <p:sp>
        <p:nvSpPr>
          <p:cNvPr id="1434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7D1E3F0-4D5A-9F81-BC33-715AE7F91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짐이 점점 무거워</a:t>
            </a:r>
          </a:p>
        </p:txBody>
      </p:sp>
      <p:sp>
        <p:nvSpPr>
          <p:cNvPr id="1434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CDD3749-08E9-9F42-1C37-64E8E47DA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마음의 시험 무서운</a:t>
            </a:r>
          </a:p>
        </p:txBody>
      </p:sp>
      <p:sp>
        <p:nvSpPr>
          <p:cNvPr id="1434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26B14134-D988-0203-D628-81F4CB860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무거운 짐을 나 홀로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BD237B38-254E-A8D9-5BFF-1B782B60A5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3E5FD22-2BAC-C011-C084-75EE02A15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must tell Jesus all of </a:t>
            </a:r>
            <a:endParaRPr lang="ko-KR" altLang="en-US" sz="1100"/>
          </a:p>
        </p:txBody>
      </p:sp>
      <p:sp>
        <p:nvSpPr>
          <p:cNvPr id="1536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CE5BC47-1E7E-F66B-CE2A-585F109D0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must tell Jesus all of </a:t>
            </a:r>
            <a:endParaRPr lang="ko-KR" altLang="en-US" sz="1100"/>
          </a:p>
        </p:txBody>
      </p:sp>
      <p:sp>
        <p:nvSpPr>
          <p:cNvPr id="1536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B8F1CA5-6A8B-AAB2-EF0D-1129B0C84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3.Tempted and tried I </a:t>
            </a:r>
            <a:endParaRPr lang="ko-KR" altLang="en-US" sz="1100"/>
          </a:p>
        </p:txBody>
      </p:sp>
      <p:sp>
        <p:nvSpPr>
          <p:cNvPr id="1536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733A782-A4DB-2B8E-5B92-BE80976AB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4.O how the world to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121A8553-F29A-D638-2459-425BE2A40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must tell Jesus! I </a:t>
            </a:r>
            <a:endParaRPr lang="ko-KR" altLang="en-US" sz="1100"/>
          </a:p>
        </p:txBody>
      </p:sp>
      <p:sp>
        <p:nvSpPr>
          <p:cNvPr id="1536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499C886-628A-6C7B-BCC1-E305C0855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모든 시험 무거운</a:t>
            </a:r>
          </a:p>
        </p:txBody>
      </p:sp>
      <p:sp>
        <p:nvSpPr>
          <p:cNvPr id="1536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42BBC97-ED86-9B1A-68F5-B4BE910B3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모든 괴롬 닥치는</a:t>
            </a:r>
          </a:p>
        </p:txBody>
      </p:sp>
      <p:sp>
        <p:nvSpPr>
          <p:cNvPr id="1537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9AF91B2-A9D5-CA14-FD40-39528B9E9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짐이 점점 무거워</a:t>
            </a:r>
          </a:p>
        </p:txBody>
      </p:sp>
      <p:sp>
        <p:nvSpPr>
          <p:cNvPr id="1537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9429839-57C5-4443-7B2D-EF05428EC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마음의 시험 무서운</a:t>
            </a:r>
          </a:p>
        </p:txBody>
      </p:sp>
      <p:sp>
        <p:nvSpPr>
          <p:cNvPr id="1537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DDFF743E-6009-2B36-D8FD-647A5840A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무거운 짐을 나 홀로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3A7D416A-6E08-34DC-09E7-65F78E8941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FCEAA94-3AD9-596B-D32E-DC14D9F79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must tell Jesus all of </a:t>
            </a:r>
            <a:endParaRPr lang="ko-KR" altLang="en-US" sz="1100"/>
          </a:p>
        </p:txBody>
      </p:sp>
      <p:sp>
        <p:nvSpPr>
          <p:cNvPr id="1638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6920E3B-12B0-353E-DB5A-FDBA90588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must tell Jesus all of </a:t>
            </a:r>
            <a:endParaRPr lang="ko-KR" altLang="en-US" sz="1100"/>
          </a:p>
        </p:txBody>
      </p:sp>
      <p:sp>
        <p:nvSpPr>
          <p:cNvPr id="1638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3E18571-E440-8F7D-E52D-9302AEE0B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3.Tempted and tried I </a:t>
            </a:r>
            <a:endParaRPr lang="ko-KR" altLang="en-US" sz="1100"/>
          </a:p>
        </p:txBody>
      </p:sp>
      <p:sp>
        <p:nvSpPr>
          <p:cNvPr id="1639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F5D6306-CF4D-BE18-FBB2-C76CA2906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 how the world to </a:t>
            </a:r>
            <a:endParaRPr lang="ko-KR" altLang="en-US" sz="1100"/>
          </a:p>
        </p:txBody>
      </p:sp>
      <p:sp>
        <p:nvSpPr>
          <p:cNvPr id="1639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4D7F672B-F936-5E37-6C14-3ED6FE67C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R.I must tell Jesus! I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AA9A912-DFFD-6F25-4219-36187BB65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모든 시험 무거운</a:t>
            </a:r>
          </a:p>
        </p:txBody>
      </p:sp>
      <p:sp>
        <p:nvSpPr>
          <p:cNvPr id="1639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0619F37-6FCF-A266-8E70-98B0F48DB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모든 괴롬 닥치는</a:t>
            </a:r>
          </a:p>
        </p:txBody>
      </p:sp>
      <p:sp>
        <p:nvSpPr>
          <p:cNvPr id="1639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7CCCD67-804A-4CBC-0DD9-01A4E8803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짐이 점점 무거워</a:t>
            </a:r>
          </a:p>
        </p:txBody>
      </p:sp>
      <p:sp>
        <p:nvSpPr>
          <p:cNvPr id="16395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51F5855-134E-5454-7E90-D818E4965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마음의 시험 무서운</a:t>
            </a:r>
          </a:p>
        </p:txBody>
      </p:sp>
      <p:sp>
        <p:nvSpPr>
          <p:cNvPr id="16396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BB44B5F3-02B0-79BF-5BFE-E8F211A52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무거운 짐을 나 홀로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2BDF09BF-9B14-7176-22C5-308771D936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98F217C-40F1-D3AA-A36C-DEBD4FAD6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must tell Jesus all of </a:t>
            </a:r>
            <a:endParaRPr lang="ko-KR" altLang="en-US" sz="1100"/>
          </a:p>
        </p:txBody>
      </p:sp>
      <p:sp>
        <p:nvSpPr>
          <p:cNvPr id="1741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BCB02F3-FC0E-095A-CF2B-F08558CB5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must tell Jesus all of </a:t>
            </a:r>
            <a:endParaRPr lang="ko-KR" altLang="en-US" sz="1100"/>
          </a:p>
        </p:txBody>
      </p:sp>
      <p:sp>
        <p:nvSpPr>
          <p:cNvPr id="1741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AFF1C48-96F6-0108-34AA-144B5A5DA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3.Tempted and tried I </a:t>
            </a:r>
            <a:endParaRPr lang="ko-KR" altLang="en-US" sz="1100"/>
          </a:p>
        </p:txBody>
      </p:sp>
      <p:sp>
        <p:nvSpPr>
          <p:cNvPr id="1741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2E60D54-69BF-E1BC-E67D-1DCFB1910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 how the world to </a:t>
            </a:r>
            <a:endParaRPr lang="ko-KR" altLang="en-US" sz="1100"/>
          </a:p>
        </p:txBody>
      </p:sp>
      <p:sp>
        <p:nvSpPr>
          <p:cNvPr id="1741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DA3D362A-D22D-C340-2BF8-DF8CCCEF6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R.I must tell Jesus! I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AECBC20-47B1-C68E-825B-E57EAAA58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모든 시험 무거운</a:t>
            </a:r>
          </a:p>
        </p:txBody>
      </p:sp>
      <p:sp>
        <p:nvSpPr>
          <p:cNvPr id="1741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8D1999B-56B5-E9C2-2F87-392DAD689D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모든 괴롬 닥치는</a:t>
            </a:r>
          </a:p>
        </p:txBody>
      </p:sp>
      <p:sp>
        <p:nvSpPr>
          <p:cNvPr id="1741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DB4CAAD-1055-505B-51DB-9CF58B92B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짐이 점점 무거워</a:t>
            </a:r>
          </a:p>
        </p:txBody>
      </p:sp>
      <p:sp>
        <p:nvSpPr>
          <p:cNvPr id="17419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B0DAE3A-F99F-D95F-3956-7D4176102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마음의 시험 무서운</a:t>
            </a:r>
          </a:p>
        </p:txBody>
      </p:sp>
      <p:sp>
        <p:nvSpPr>
          <p:cNvPr id="17420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C9FCCB26-A078-81E5-B1FB-EAC9D9A71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무거운 짐을 나 홀로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B8E9165F-D326-8F1E-46A5-20F96D20DF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FEAC482-89C3-E125-7FFE-8950BEB7F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모든 시험 무거운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B65EC52-24C3-7586-B446-18B8F566C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모든 괴롬 닥치는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2FE044F-F1EA-155B-EFF3-7FCB3D845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 짐이 점점 무거워질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6655402-84A5-9D5C-95AF-CAA52F452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마음의 시험 무서운</a:t>
            </a:r>
          </a:p>
        </p:txBody>
      </p:sp>
      <p:sp>
        <p:nvSpPr>
          <p:cNvPr id="205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13421EC-3BF1-759C-7B6C-94503CB4E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무거운 짐을 나 홀로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C0697A9D-3419-98CC-AB88-9E3066A43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DC1B309-0FAA-5A1A-7984-3AF302355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모든 시험 무거운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23BE969-9BBA-3F3A-08E8-0A7E0F99B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모든 괴롬 닥치는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DEEBB7F-A76D-5E63-82F6-B1EADE0B6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 짐이 점점 무거워질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1B09356-2018-27F0-9535-D9B5F36E2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마음의 시험 무서운</a:t>
            </a:r>
          </a:p>
        </p:txBody>
      </p:sp>
      <p:sp>
        <p:nvSpPr>
          <p:cNvPr id="307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2E691DC-2015-54F6-82F1-02E8F4905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무거운 짐을 나 홀로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244879EC-5255-5F9C-FB07-A915F1412F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C582591-894D-D921-C4DB-B1EE00DD2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모든 시험 무거운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61E35F1-A403-3593-0DD5-B4B9C66F0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모든 괴롬 닥치는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C242BC9-8B32-114B-8FFE-FFAECC9D9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 짐이 점점 무거워질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10DE5F0-0897-76B8-15CA-CE9EF48F0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마음의 시험 무서운</a:t>
            </a:r>
          </a:p>
        </p:txBody>
      </p:sp>
      <p:sp>
        <p:nvSpPr>
          <p:cNvPr id="410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D56D1D2-FEF2-596C-E94B-3DC7A2C87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무거운 짐을 나 홀로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7">
            <a:extLst>
              <a:ext uri="{FF2B5EF4-FFF2-40B4-BE49-F238E27FC236}">
                <a16:creationId xmlns:a16="http://schemas.microsoft.com/office/drawing/2014/main" id="{B4A76F2A-4047-A05E-43E0-38FFA0641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B108657-8337-A2CE-B573-1B6BE17E9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1.I must tell Jesus all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03B4F85-B3DE-C7C3-3176-979B1B49E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must tell Jesus all of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C7072F4-860E-29BE-97FC-E6758C0BF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3.Tempted and tried I 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CC8CBDF-BCEF-4A36-3CA7-5D475FAAA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 how the world to </a:t>
            </a:r>
            <a:endParaRPr lang="ko-KR" altLang="en-US" sz="1100"/>
          </a:p>
        </p:txBody>
      </p:sp>
      <p:sp>
        <p:nvSpPr>
          <p:cNvPr id="307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55EBC7FC-4736-14D0-2FE6-5B8E15E90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must tell Jesus! I </a:t>
            </a:r>
            <a:endParaRPr lang="ko-KR" altLang="en-US" sz="1100"/>
          </a:p>
        </p:txBody>
      </p:sp>
      <p:sp>
        <p:nvSpPr>
          <p:cNvPr id="308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D21F45C-9FE0-0785-9DD8-1D193BA63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모든 시험 무거운</a:t>
            </a:r>
          </a:p>
        </p:txBody>
      </p:sp>
      <p:sp>
        <p:nvSpPr>
          <p:cNvPr id="308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AD4AA2D-0732-FB52-A77C-8B84748D6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모든 괴롬 닥치는</a:t>
            </a:r>
          </a:p>
        </p:txBody>
      </p:sp>
      <p:sp>
        <p:nvSpPr>
          <p:cNvPr id="308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A40B0F5-44FD-24FF-6A42-B33CC3BA1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짐이 점점 무거워</a:t>
            </a:r>
          </a:p>
        </p:txBody>
      </p:sp>
      <p:sp>
        <p:nvSpPr>
          <p:cNvPr id="308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17FB7D8-5967-5AA1-7F6F-6497D61A9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마음의 시험 무서운</a:t>
            </a:r>
          </a:p>
        </p:txBody>
      </p:sp>
      <p:sp>
        <p:nvSpPr>
          <p:cNvPr id="308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FE40163A-6A7F-8F4A-E636-836C2A8D4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무거운 짐을 나 홀로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4811FE91-2813-F50A-88AB-53B535B242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401256D-C29C-F2F0-8B81-D970E412E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모든 시험 무거운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3DEE23E-2B1C-4332-6775-9B7408B35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모든 괴롬 닥치는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FAAED53-7E45-C6D3-3A4E-23F502EF7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 짐이 점점 무거워질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62E3CD8-6D94-D241-8472-D0F7AF2052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마음의 시험 무서운</a:t>
            </a:r>
          </a:p>
        </p:txBody>
      </p:sp>
      <p:sp>
        <p:nvSpPr>
          <p:cNvPr id="512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84BF194-AEB2-5ABC-A9F7-34925D0AC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무거운 짐을 나 홀로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198DFCA3-CF3B-381C-CF8D-D51DFBB45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4CDD675-D3D6-FEC9-1FD3-27E868B82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모든 시험 무거운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083816E-ADF8-9BF7-05F9-E0AC4AB6E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 모든 괴롬 닥치는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9F2EB37-A2AF-9A22-FBFE-AD83E207C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 짐이 점점 무거워질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105B594-A70A-795B-E540-ACD464962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마음의 시험 무서운</a:t>
            </a:r>
          </a:p>
        </p:txBody>
      </p:sp>
      <p:sp>
        <p:nvSpPr>
          <p:cNvPr id="615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2CF92E9-4F70-5D7A-1D5E-BB8F2A839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무거운 짐을 나 홀로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8721E85F-E140-9688-411C-C2CCDFE382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CA2FCC5-4E7A-9925-B590-37ED77C82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모든 시험 무거운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397A01D-8130-E868-FB5A-E58059C93F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 모든 괴롬 닥치는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3909E65-014E-0C75-006C-46F7C7AC3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 짐이 점점 무거워질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D6BB106-FA0D-2365-D129-BCBBB396C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마음의 시험 무서운</a:t>
            </a:r>
          </a:p>
        </p:txBody>
      </p:sp>
      <p:sp>
        <p:nvSpPr>
          <p:cNvPr id="717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7B5DA991-4401-AE6E-33A9-4E54EE414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무거운 짐을 나 홀로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0534270E-D6F3-A761-4F03-B95938A90F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8598BAF-AFBF-D10F-1F9C-0024BE8EB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모든 시험 무거운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0007BCD-FCAE-8709-B607-1136BBB36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 모든 괴롬 닥치는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2965CF3-1010-F7D9-961C-B0B1AB131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 짐이 점점 무거워질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69ABCE8-F308-8A30-89ED-8A2CF17F8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마음의 시험 무서운</a:t>
            </a:r>
          </a:p>
        </p:txBody>
      </p:sp>
      <p:sp>
        <p:nvSpPr>
          <p:cNvPr id="819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735006F-FEE6-A165-7C1D-C658F665EE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무거운 짐을 나 홀로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1C9F7AC7-93E2-2207-2D8A-CAEBFC81C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ABAFF85-4A3B-755A-9478-BF1424E9E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모든 시험 무거운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FAECB25-DC44-1EC9-793F-79A0737C7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 모든 괴롬 닥치는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182F16F-7EDD-53D8-2378-5C9771A50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 짐이 점점 무거워질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D517FF7-CD82-241F-9437-ABD8E5763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마음의 시험 무서운</a:t>
            </a:r>
          </a:p>
        </p:txBody>
      </p:sp>
      <p:sp>
        <p:nvSpPr>
          <p:cNvPr id="922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61154CF-57B0-6051-48D3-FD0ECA58A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무거운 짐을 나 홀로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3883F6D5-D3DB-D02B-5856-3DDF707941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B4BA14C-B6F2-E77F-E0D4-7071B389E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모든 시험 무거운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F9A6943-8FA9-4F07-831A-E7502E491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모든 괴롬 닥치는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3CAE5EF-D8C1-09A0-3FDA-AB93886DF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 짐이 점점 무거워질</a:t>
            </a: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561CAAF-1008-DED0-B5C3-990F59E60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마음의 시험 무서운</a:t>
            </a:r>
          </a:p>
        </p:txBody>
      </p:sp>
      <p:sp>
        <p:nvSpPr>
          <p:cNvPr id="1024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38839A4-EFAB-2417-7CC4-2F30EC932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무거운 짐을 나 홀로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37F4DFC3-C29D-FE96-7746-42DD1865F4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C24AF68-A3AC-3DE9-5C4F-B58C0ED5B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모든 시험 무거운</a:t>
            </a:r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0B23818-7E4A-4328-27F1-08302ECAB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모든 괴롬 닥치는</a:t>
            </a: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727CF73-FD5B-71EB-66E9-AA212EBE6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 짐이 점점 무거워질</a:t>
            </a: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81F41BD-2719-303A-1220-B48B06C64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마음의 시험 무서운</a:t>
            </a:r>
          </a:p>
        </p:txBody>
      </p:sp>
      <p:sp>
        <p:nvSpPr>
          <p:cNvPr id="1127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8A09222-57E5-DC86-55B3-BF9BE6777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무거운 짐을 나 홀로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E5975C9C-ADF1-73EB-2AE8-730F9B2035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6E23BB3-C1B1-5695-78C4-F55DCB191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모든 시험 무거운</a:t>
            </a:r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0167634-6606-3522-F89D-EA5E1F4DF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모든 괴롬 닥치는</a:t>
            </a: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B7213FF-7848-AB68-6848-BC08D1606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 짐이 점점 무거워질</a:t>
            </a: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E3EC4F2-C997-2A46-8D10-8387F7F76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마음의 시험 무서운</a:t>
            </a:r>
          </a:p>
        </p:txBody>
      </p:sp>
      <p:sp>
        <p:nvSpPr>
          <p:cNvPr id="1229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F19D989-6674-FA13-95A6-F7CE1C455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무거운 짐을 나 홀로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BC30EE3E-969F-700A-5A5B-D05BD2678C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DAA9984-691F-7E32-89F8-9C4FF2BCA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모든 시험 무거운</a:t>
            </a:r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1DFDFC8-C5BB-C35D-BDD9-C5AA092EB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모든 괴롬 닥치는</a:t>
            </a: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86FBF3D-8EF2-CCEE-9D53-83B01E3D8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 짐이 점점 무거워질</a:t>
            </a: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AAA3557-C813-1488-B335-BC0ECF139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마음의 시험 무서운</a:t>
            </a:r>
          </a:p>
        </p:txBody>
      </p:sp>
      <p:sp>
        <p:nvSpPr>
          <p:cNvPr id="1331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7AA6C23-EA5A-4232-9643-4FF8F5306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무거운 짐을 나 홀로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C8A22E30-AA49-DB39-7519-568DACD6C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0B8648C-6195-7A2C-87B1-9E0655455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모든 시험 무거운</a:t>
            </a:r>
          </a:p>
        </p:txBody>
      </p:sp>
      <p:sp>
        <p:nvSpPr>
          <p:cNvPr id="143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62D995F-D7DB-8CF9-3758-685123618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모든 괴롬 닥치는</a:t>
            </a:r>
          </a:p>
        </p:txBody>
      </p:sp>
      <p:sp>
        <p:nvSpPr>
          <p:cNvPr id="143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D2A42EE-F095-E545-F631-ADF10041C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 짐이 점점 무거워질</a:t>
            </a:r>
          </a:p>
        </p:txBody>
      </p:sp>
      <p:sp>
        <p:nvSpPr>
          <p:cNvPr id="143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F9765EE-1CBB-EFCC-7CCD-A576FD57E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마음의 시험 무서운</a:t>
            </a:r>
          </a:p>
        </p:txBody>
      </p:sp>
      <p:sp>
        <p:nvSpPr>
          <p:cNvPr id="1434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291B4CD-2750-1DA6-8CF1-811F6F94F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무거운 짐을 나 홀로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D7A55A40-D87B-CAC2-84A6-D2CDD1431D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385655D-6CE4-251B-0504-0EAA1D996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1.I must tell Jesus all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EF668E4-9680-F6D5-B04A-82E6AAAB2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must tell Jesus all of 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6D9805F-EDA5-C948-8E8A-A350DE4D6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3.Tempted and tried I 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8F6ACD0-554F-C9F3-6B0A-B25292CD6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 how the world to </a:t>
            </a:r>
            <a:endParaRPr lang="ko-KR" altLang="en-US" sz="1100"/>
          </a:p>
        </p:txBody>
      </p:sp>
      <p:sp>
        <p:nvSpPr>
          <p:cNvPr id="410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0AD9ACC8-93FE-10FB-CB5D-079C27EB4C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must tell Jesus! I </a:t>
            </a:r>
            <a:endParaRPr lang="ko-KR" altLang="en-US" sz="1100"/>
          </a:p>
        </p:txBody>
      </p:sp>
      <p:sp>
        <p:nvSpPr>
          <p:cNvPr id="410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4345C4A-F23F-6699-C93F-5C96BF650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모든 시험 무거운</a:t>
            </a:r>
          </a:p>
        </p:txBody>
      </p:sp>
      <p:sp>
        <p:nvSpPr>
          <p:cNvPr id="410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9DAF8AE-82FF-C5A2-01F1-F95C0903A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모든 괴롬 닥치는</a:t>
            </a:r>
          </a:p>
        </p:txBody>
      </p:sp>
      <p:sp>
        <p:nvSpPr>
          <p:cNvPr id="410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0264EEE-3C20-E962-B621-CDC090E57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짐이 점점 무거워</a:t>
            </a:r>
          </a:p>
        </p:txBody>
      </p:sp>
      <p:sp>
        <p:nvSpPr>
          <p:cNvPr id="410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943321F-14A2-3847-E4CA-F520490FB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마음의 시험 무서운</a:t>
            </a:r>
          </a:p>
        </p:txBody>
      </p:sp>
      <p:sp>
        <p:nvSpPr>
          <p:cNvPr id="410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ADD14936-C5DD-A720-937E-3573E0C0F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무거운 짐을 나 홀로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399C8D7F-F2A0-5DBD-944F-AAB366664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4BDB745-64E9-1D8C-068A-2A76370E3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모든 시험 무거운</a:t>
            </a:r>
          </a:p>
        </p:txBody>
      </p:sp>
      <p:sp>
        <p:nvSpPr>
          <p:cNvPr id="153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88F310B-FBA6-A794-17C6-C787F91DD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모든 괴롬 닥치는</a:t>
            </a:r>
          </a:p>
        </p:txBody>
      </p:sp>
      <p:sp>
        <p:nvSpPr>
          <p:cNvPr id="153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F612A0B-C3C6-4B27-E611-0DE858C28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 짐이 점점 무거워질</a:t>
            </a:r>
          </a:p>
        </p:txBody>
      </p:sp>
      <p:sp>
        <p:nvSpPr>
          <p:cNvPr id="153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98ED275-22F8-6810-37D3-F92A51479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마음의 시험 무서운</a:t>
            </a:r>
          </a:p>
        </p:txBody>
      </p:sp>
      <p:sp>
        <p:nvSpPr>
          <p:cNvPr id="1536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5D016F8-E1F4-4125-BFCB-24F522982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무거운 짐을 나 홀로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1EA86F79-01A6-FD3A-DC41-0DAD4A1F47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02DD534-ADF7-DDFC-0544-65517596B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모든 시험 무거운</a:t>
            </a:r>
          </a:p>
        </p:txBody>
      </p:sp>
      <p:sp>
        <p:nvSpPr>
          <p:cNvPr id="1638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FBC6A9E-D723-1330-9E42-1EB95D6F5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모든 괴롬 닥치는</a:t>
            </a:r>
          </a:p>
        </p:txBody>
      </p:sp>
      <p:sp>
        <p:nvSpPr>
          <p:cNvPr id="1638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6169D44-CBE5-723B-D009-8F9736EF04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 짐이 점점 무거워질</a:t>
            </a:r>
          </a:p>
        </p:txBody>
      </p:sp>
      <p:sp>
        <p:nvSpPr>
          <p:cNvPr id="1639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A9709FF-4D73-46FA-CF95-AECB965570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마음의 시험 무서운</a:t>
            </a:r>
          </a:p>
        </p:txBody>
      </p:sp>
      <p:sp>
        <p:nvSpPr>
          <p:cNvPr id="1639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8DBF570-1E66-6A36-4E58-48003A5DC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무거운 짐을 나 홀로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F7EBE061-0438-41DD-B57B-AA433702F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0857D90-EA65-5163-128C-960B78FD9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모든 시험 무거운</a:t>
            </a:r>
          </a:p>
        </p:txBody>
      </p:sp>
      <p:sp>
        <p:nvSpPr>
          <p:cNvPr id="1741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F41CF49-8A83-9D69-EDDD-29CDAE1A8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모든 괴롬 닥치는</a:t>
            </a:r>
          </a:p>
        </p:txBody>
      </p:sp>
      <p:sp>
        <p:nvSpPr>
          <p:cNvPr id="1741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FE3321E-E2F0-B525-7EF4-E5B464409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 짐이 점점 무거워질</a:t>
            </a:r>
          </a:p>
        </p:txBody>
      </p:sp>
      <p:sp>
        <p:nvSpPr>
          <p:cNvPr id="1741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45A8ACB-A1A3-68A0-046B-0ED2DD442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마음의 시험 무서운</a:t>
            </a:r>
          </a:p>
        </p:txBody>
      </p:sp>
      <p:sp>
        <p:nvSpPr>
          <p:cNvPr id="1741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EEC75874-2FF5-7E90-71EC-C80C588EE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무거운 짐을 나 홀로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AFC972EF-A196-875B-DB4B-13FFCE6C09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2D7B2D1-5D7E-447B-ACA1-B0E82C811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1.I must tell Jesus all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78C921B-8CD7-7F87-CCD9-8422630DDE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must tell Jesus all of 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957ACFF-F656-61D1-A0AF-D35D2DCD4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3.Tempted and tried I 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D747D46-533A-DC92-25CC-5B2FE38B0E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 how the world to </a:t>
            </a:r>
            <a:endParaRPr lang="ko-KR" altLang="en-US" sz="1100"/>
          </a:p>
        </p:txBody>
      </p:sp>
      <p:sp>
        <p:nvSpPr>
          <p:cNvPr id="512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E7FD1C9A-3F4A-C45C-0B0B-815A605BF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must tell Jesus! I </a:t>
            </a:r>
            <a:endParaRPr lang="ko-KR" altLang="en-US" sz="1100"/>
          </a:p>
        </p:txBody>
      </p:sp>
      <p:sp>
        <p:nvSpPr>
          <p:cNvPr id="512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4FDE575-2616-E3D2-6208-AA8C73255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모든 시험 무거운</a:t>
            </a:r>
          </a:p>
        </p:txBody>
      </p:sp>
      <p:sp>
        <p:nvSpPr>
          <p:cNvPr id="512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2D2337D-5468-9048-869F-3BD2F2B4F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모든 괴롬 닥치는</a:t>
            </a:r>
          </a:p>
        </p:txBody>
      </p:sp>
      <p:sp>
        <p:nvSpPr>
          <p:cNvPr id="513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92BB8AD-E473-E2BF-8739-3F055227B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짐이 점점 무거워</a:t>
            </a:r>
          </a:p>
        </p:txBody>
      </p:sp>
      <p:sp>
        <p:nvSpPr>
          <p:cNvPr id="513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786635D-21D4-B57C-A8DA-3580C945A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마음의 시험 무서운</a:t>
            </a:r>
          </a:p>
        </p:txBody>
      </p:sp>
      <p:sp>
        <p:nvSpPr>
          <p:cNvPr id="513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FC1ECB45-23E3-F82B-A3DC-849B224C32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무거운 짐을 나 홀로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6D4F7B31-8C5E-9B99-9776-3FE72A15AE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5FE3632-68A4-6D5F-DFAB-FA4F30690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must tell Jesus all of </a:t>
            </a:r>
            <a:endParaRPr lang="ko-KR" altLang="en-US" sz="1100"/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2497F5D-3E87-56D7-241D-18019A2F2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2.I must tell Jesus all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325FFF4-CCFE-95B2-BDF0-B9E67E2F4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3.Tempted and tried I </a:t>
            </a:r>
            <a:endParaRPr lang="ko-KR" altLang="en-US" sz="1100"/>
          </a:p>
        </p:txBody>
      </p:sp>
      <p:sp>
        <p:nvSpPr>
          <p:cNvPr id="61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6181F2D-8F2A-EBA3-38DE-431498884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 how the world to </a:t>
            </a:r>
            <a:endParaRPr lang="ko-KR" altLang="en-US" sz="1100"/>
          </a:p>
        </p:txBody>
      </p:sp>
      <p:sp>
        <p:nvSpPr>
          <p:cNvPr id="615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42B36B18-7716-32B6-8B5C-80A54480B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must tell Jesus! I </a:t>
            </a:r>
            <a:endParaRPr lang="ko-KR" altLang="en-US" sz="1100"/>
          </a:p>
        </p:txBody>
      </p:sp>
      <p:sp>
        <p:nvSpPr>
          <p:cNvPr id="615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ECD10C7-E1C1-E76E-0B9E-0471209B1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모든 시험 무거운</a:t>
            </a:r>
          </a:p>
        </p:txBody>
      </p:sp>
      <p:sp>
        <p:nvSpPr>
          <p:cNvPr id="615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4A62CF1-F296-2F1B-E43C-E9B3BD668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 모든 괴롬 닥치는</a:t>
            </a:r>
          </a:p>
        </p:txBody>
      </p:sp>
      <p:sp>
        <p:nvSpPr>
          <p:cNvPr id="615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1211D8C-9109-977A-9F76-FC5FC3AFC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짐이 점점 무거워</a:t>
            </a:r>
          </a:p>
        </p:txBody>
      </p:sp>
      <p:sp>
        <p:nvSpPr>
          <p:cNvPr id="6155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31E1756-5876-0E72-F0F0-4E14BEC31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마음의 시험 무서운</a:t>
            </a:r>
          </a:p>
        </p:txBody>
      </p:sp>
      <p:sp>
        <p:nvSpPr>
          <p:cNvPr id="6156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0A10D2AB-433F-0720-5B65-06F67FB43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무거운 짐을 나 홀로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ADC0F934-1B42-AF50-56A2-5FAA652E17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B66E0EF-2723-8C81-D1EA-F57B81ED0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must tell Jesus all of 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FA16A38-3323-0BDD-36FE-42B5A5ADE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2.I must tell Jesus all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2865667-BE59-F003-57FF-23AA66CDC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3.Tempted and tried I 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A6ABF75-1371-F7DC-6C98-DFFADC19A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 how the world to </a:t>
            </a:r>
            <a:endParaRPr lang="ko-KR" altLang="en-US" sz="1100"/>
          </a:p>
        </p:txBody>
      </p:sp>
      <p:sp>
        <p:nvSpPr>
          <p:cNvPr id="717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74A2A7F5-0C8A-CD9C-2458-3A6CAFBC8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must tell Jesus! I </a:t>
            </a:r>
            <a:endParaRPr lang="ko-KR" altLang="en-US" sz="1100"/>
          </a:p>
        </p:txBody>
      </p:sp>
      <p:sp>
        <p:nvSpPr>
          <p:cNvPr id="717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18CB0BC-75C0-29C2-1500-F0A411DF2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모든 시험 무거운</a:t>
            </a:r>
          </a:p>
        </p:txBody>
      </p:sp>
      <p:sp>
        <p:nvSpPr>
          <p:cNvPr id="717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D94368E-ED51-FE53-6900-5D0C3E2BA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 모든 괴롬 닥치는</a:t>
            </a:r>
          </a:p>
        </p:txBody>
      </p:sp>
      <p:sp>
        <p:nvSpPr>
          <p:cNvPr id="717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873A1FE-F57F-9CAB-92A8-DEBB6B4B7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짐이 점점 무거워</a:t>
            </a:r>
          </a:p>
        </p:txBody>
      </p:sp>
      <p:sp>
        <p:nvSpPr>
          <p:cNvPr id="7179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B50BAEC-37C7-B011-B2A4-6596602D8E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마음의 시험 무서운</a:t>
            </a:r>
          </a:p>
        </p:txBody>
      </p:sp>
      <p:sp>
        <p:nvSpPr>
          <p:cNvPr id="7180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FE851844-1011-4B7F-42C1-52852FBE3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무거운 짐을 나 홀로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C5D4C4E0-258D-2D46-684C-B7E507365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D65AADD-25AE-836F-76A6-6D3B299AA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must tell Jesus all of 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A6F4881-B281-4BC5-0634-595E93496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2.I must tell Jesus all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5DF1948-A711-1696-8EC8-7A7066F0B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3.Tempted and tried I 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F4CA00F-0EF9-0142-8FCF-96D1F1B72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 how the world to </a:t>
            </a:r>
            <a:endParaRPr lang="ko-KR" altLang="en-US" sz="1100"/>
          </a:p>
        </p:txBody>
      </p:sp>
      <p:sp>
        <p:nvSpPr>
          <p:cNvPr id="819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0D7EF312-EBF7-B500-E3D5-EB98CFA74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must tell Jesus! I </a:t>
            </a:r>
            <a:endParaRPr lang="ko-KR" altLang="en-US" sz="1100"/>
          </a:p>
        </p:txBody>
      </p:sp>
      <p:sp>
        <p:nvSpPr>
          <p:cNvPr id="820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65BB709-EF9D-C088-958F-7963C74FA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모든 시험 무거운</a:t>
            </a:r>
          </a:p>
        </p:txBody>
      </p:sp>
      <p:sp>
        <p:nvSpPr>
          <p:cNvPr id="820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C200197-21F7-9FEB-0D37-17699F38B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 모든 괴롬 닥치는</a:t>
            </a:r>
          </a:p>
        </p:txBody>
      </p:sp>
      <p:sp>
        <p:nvSpPr>
          <p:cNvPr id="820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05F18A4-E7E0-098D-E630-443C9B8A4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짐이 점점 무거워</a:t>
            </a:r>
          </a:p>
        </p:txBody>
      </p:sp>
      <p:sp>
        <p:nvSpPr>
          <p:cNvPr id="820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C38C3DE-2A4F-21B1-8BE7-F0457D28F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마음의 시험 무서운</a:t>
            </a:r>
          </a:p>
        </p:txBody>
      </p:sp>
      <p:sp>
        <p:nvSpPr>
          <p:cNvPr id="820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B588011D-6A2D-E040-E004-E45B579C0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무거운 짐을 나 홀로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225E4155-28A4-C69E-8B73-098FDD99F1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CB4480A-1753-9179-F5F3-808FE7C91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must tell Jesus all of 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5845528-D118-2F73-2C16-D7A93EB08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2.I must tell Jesus all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439AF3E-E502-5EA0-455C-3A638462C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3.Tempted and tried I 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75E26D4-1C31-8EC9-1331-FDF0171FA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 how the world to </a:t>
            </a:r>
            <a:endParaRPr lang="ko-KR" altLang="en-US" sz="1100"/>
          </a:p>
        </p:txBody>
      </p:sp>
      <p:sp>
        <p:nvSpPr>
          <p:cNvPr id="922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3F27EDA0-99D1-5C53-69D5-CE09CB369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must tell Jesus! I </a:t>
            </a:r>
            <a:endParaRPr lang="ko-KR" altLang="en-US" sz="1100"/>
          </a:p>
        </p:txBody>
      </p:sp>
      <p:sp>
        <p:nvSpPr>
          <p:cNvPr id="922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D0EC565-F226-A6CD-BA92-992BD03D4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모든 시험 무거운</a:t>
            </a:r>
          </a:p>
        </p:txBody>
      </p:sp>
      <p:sp>
        <p:nvSpPr>
          <p:cNvPr id="922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1B033EB-66D7-29DA-05C0-7A4DA7CDC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 모든 괴롬 닥치는</a:t>
            </a:r>
          </a:p>
        </p:txBody>
      </p:sp>
      <p:sp>
        <p:nvSpPr>
          <p:cNvPr id="922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5E7C3F7-B8AB-A378-8418-FD0792430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짐이 점점 무거워</a:t>
            </a:r>
          </a:p>
        </p:txBody>
      </p:sp>
      <p:sp>
        <p:nvSpPr>
          <p:cNvPr id="922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0E97BF3-1C1F-4A0E-4CE6-D8BCA03B5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마음의 시험 무서운</a:t>
            </a:r>
          </a:p>
        </p:txBody>
      </p:sp>
      <p:sp>
        <p:nvSpPr>
          <p:cNvPr id="922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0AFC7D55-7701-491A-0F06-EC4EDB791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무거운 짐을 나 홀로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2">
            <a:extLst>
              <a:ext uri="{FF2B5EF4-FFF2-40B4-BE49-F238E27FC236}">
                <a16:creationId xmlns:a16="http://schemas.microsoft.com/office/drawing/2014/main" id="{D402C1AF-44D7-940F-FB06-90689E701E99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1A8E937-1418-366C-3818-7875C4306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must tell Jesus all of 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51E4841-ACD5-AC43-D67F-80F150382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must tell Jesus all of </a:t>
            </a:r>
            <a:endParaRPr lang="ko-KR" altLang="en-US" sz="1100"/>
          </a:p>
        </p:txBody>
      </p:sp>
      <p:sp>
        <p:nvSpPr>
          <p:cNvPr id="102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B5959F5-7552-E268-25B1-9B4FCA843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3.Tempted and tried I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E54EA13-CB75-C4FF-06FB-1E31D3824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 how the world to </a:t>
            </a:r>
            <a:endParaRPr lang="ko-KR" altLang="en-US" sz="1100"/>
          </a:p>
        </p:txBody>
      </p:sp>
      <p:sp>
        <p:nvSpPr>
          <p:cNvPr id="1024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5E2BCF55-963C-16FE-DCBD-37050D126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must tell Jesus! I </a:t>
            </a:r>
            <a:endParaRPr lang="ko-KR" altLang="en-US" sz="1100"/>
          </a:p>
        </p:txBody>
      </p:sp>
      <p:sp>
        <p:nvSpPr>
          <p:cNvPr id="1024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2157902-8EAA-4140-A343-C11533AF9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모든 시험 무거운</a:t>
            </a:r>
          </a:p>
        </p:txBody>
      </p:sp>
      <p:sp>
        <p:nvSpPr>
          <p:cNvPr id="1024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8762254-B8FE-023B-39BD-941A8AB7D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모든 괴롬 닥치는</a:t>
            </a:r>
          </a:p>
        </p:txBody>
      </p:sp>
      <p:sp>
        <p:nvSpPr>
          <p:cNvPr id="1025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6C2EA91-E748-4599-5F71-46C895F69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 짐이 점점 무거워</a:t>
            </a:r>
          </a:p>
        </p:txBody>
      </p:sp>
      <p:sp>
        <p:nvSpPr>
          <p:cNvPr id="1025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C815CAF-75E0-FCA6-471E-985E81CB9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마음의 시험 무서운</a:t>
            </a:r>
          </a:p>
        </p:txBody>
      </p:sp>
      <p:sp>
        <p:nvSpPr>
          <p:cNvPr id="1025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C87DCBCA-7502-6530-3828-711FBA19C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무거운 짐을 나 홀로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1520</Words>
  <Application>Microsoft Office PowerPoint</Application>
  <PresentationFormat>On-screen Show (4:3)</PresentationFormat>
  <Paragraphs>240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26</cp:revision>
  <dcterms:created xsi:type="dcterms:W3CDTF">2014-07-22T01:22:16Z</dcterms:created>
  <dcterms:modified xsi:type="dcterms:W3CDTF">2024-09-29T14:09:00Z</dcterms:modified>
</cp:coreProperties>
</file>